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3.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684" r:id="rId2"/>
    <p:sldMasterId id="2147483672" r:id="rId3"/>
    <p:sldMasterId id="2147483660" r:id="rId4"/>
    <p:sldMasterId id="2147483722" r:id="rId5"/>
    <p:sldMasterId id="2147483844" r:id="rId6"/>
    <p:sldMasterId id="2147483858" r:id="rId7"/>
    <p:sldMasterId id="2147483872" r:id="rId8"/>
    <p:sldMasterId id="2147483886" r:id="rId9"/>
    <p:sldMasterId id="2147483900" r:id="rId10"/>
    <p:sldMasterId id="2147483914" r:id="rId11"/>
    <p:sldMasterId id="2147483928" r:id="rId12"/>
    <p:sldMasterId id="2147483942" r:id="rId13"/>
    <p:sldMasterId id="2147483968" r:id="rId14"/>
    <p:sldMasterId id="2147483971" r:id="rId15"/>
    <p:sldMasterId id="2147483998" r:id="rId16"/>
    <p:sldMasterId id="2147484034" r:id="rId17"/>
  </p:sldMasterIdLst>
  <p:notesMasterIdLst>
    <p:notesMasterId r:id="rId42"/>
  </p:notesMasterIdLst>
  <p:handoutMasterIdLst>
    <p:handoutMasterId r:id="rId43"/>
  </p:handoutMasterIdLst>
  <p:sldIdLst>
    <p:sldId id="330" r:id="rId18"/>
    <p:sldId id="336" r:id="rId19"/>
    <p:sldId id="382" r:id="rId20"/>
    <p:sldId id="383" r:id="rId21"/>
    <p:sldId id="359" r:id="rId22"/>
    <p:sldId id="380" r:id="rId23"/>
    <p:sldId id="357" r:id="rId24"/>
    <p:sldId id="381" r:id="rId25"/>
    <p:sldId id="395" r:id="rId26"/>
    <p:sldId id="396" r:id="rId27"/>
    <p:sldId id="397" r:id="rId28"/>
    <p:sldId id="399" r:id="rId29"/>
    <p:sldId id="400" r:id="rId30"/>
    <p:sldId id="411" r:id="rId31"/>
    <p:sldId id="401" r:id="rId32"/>
    <p:sldId id="403" r:id="rId33"/>
    <p:sldId id="404" r:id="rId34"/>
    <p:sldId id="360" r:id="rId35"/>
    <p:sldId id="412" r:id="rId36"/>
    <p:sldId id="413" r:id="rId37"/>
    <p:sldId id="414" r:id="rId38"/>
    <p:sldId id="415" r:id="rId39"/>
    <p:sldId id="416" r:id="rId40"/>
    <p:sldId id="407" r:id="rId41"/>
  </p:sldIdLst>
  <p:sldSz cx="12192000" cy="6858000"/>
  <p:notesSz cx="7010400" cy="92964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6259"/>
    <a:srgbClr val="1FCAE1"/>
    <a:srgbClr val="EEB500"/>
    <a:srgbClr val="FFCC00"/>
    <a:srgbClr val="6A9DCC"/>
    <a:srgbClr val="74C2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66241" autoAdjust="0"/>
  </p:normalViewPr>
  <p:slideViewPr>
    <p:cSldViewPr snapToGrid="0">
      <p:cViewPr varScale="1">
        <p:scale>
          <a:sx n="66" d="100"/>
          <a:sy n="66" d="100"/>
        </p:scale>
        <p:origin x="228" y="66"/>
      </p:cViewPr>
      <p:guideLst>
        <p:guide orient="horz" pos="2160"/>
        <p:guide pos="3840"/>
      </p:guideLst>
    </p:cSldViewPr>
  </p:slideViewPr>
  <p:notesTextViewPr>
    <p:cViewPr>
      <p:scale>
        <a:sx n="1" d="1"/>
        <a:sy n="1" d="1"/>
      </p:scale>
      <p:origin x="0" y="0"/>
    </p:cViewPr>
  </p:notesTextViewPr>
  <p:notesViewPr>
    <p:cSldViewPr snapToGrid="0">
      <p:cViewPr>
        <p:scale>
          <a:sx n="100" d="100"/>
          <a:sy n="100" d="100"/>
        </p:scale>
        <p:origin x="1620"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handoutMaster" Target="handoutMasters/handout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theme" Target="theme/theme1.xml"/><Relationship Id="rId20" Type="http://schemas.openxmlformats.org/officeDocument/2006/relationships/slide" Target="slides/slide3.xml"/><Relationship Id="rId41" Type="http://schemas.openxmlformats.org/officeDocument/2006/relationships/slide" Target="slides/slide24.xml"/></Relationships>
</file>

<file path=ppt/diagrams/_rels/data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image" Target="../media/image20.jpg"/></Relationships>
</file>

<file path=ppt/diagrams/_rels/drawing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image" Target="../media/image20.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5E4364-EDFB-4169-8BA6-55AE699583D9}"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E6657D01-EABB-4D0A-94D6-0F6E67D87AFC}">
      <dgm:prSet phldrT="[Text]"/>
      <dgm:spPr>
        <a:solidFill>
          <a:schemeClr val="accent6">
            <a:lumMod val="60000"/>
            <a:lumOff val="40000"/>
          </a:schemeClr>
        </a:solidFill>
      </dgm:spPr>
      <dgm:t>
        <a:bodyPr/>
        <a:lstStyle/>
        <a:p>
          <a:r>
            <a:rPr lang="en-US" dirty="0" smtClean="0"/>
            <a:t>P-20 Council PWR Steering Committee</a:t>
          </a:r>
          <a:endParaRPr lang="en-US" dirty="0"/>
        </a:p>
      </dgm:t>
    </dgm:pt>
    <dgm:pt modelId="{2F8E176A-AD66-4E0D-B575-A0EDCBA97191}" type="parTrans" cxnId="{A3C349AD-A0CA-4FB2-89EC-7630D8BE3347}">
      <dgm:prSet/>
      <dgm:spPr/>
      <dgm:t>
        <a:bodyPr/>
        <a:lstStyle/>
        <a:p>
          <a:endParaRPr lang="en-US"/>
        </a:p>
      </dgm:t>
    </dgm:pt>
    <dgm:pt modelId="{B1747A70-8B74-4CC0-8051-B69E4BDF1B2A}" type="sibTrans" cxnId="{A3C349AD-A0CA-4FB2-89EC-7630D8BE3347}">
      <dgm:prSet/>
      <dgm:spPr/>
      <dgm:t>
        <a:bodyPr/>
        <a:lstStyle/>
        <a:p>
          <a:endParaRPr lang="en-US"/>
        </a:p>
      </dgm:t>
    </dgm:pt>
    <dgm:pt modelId="{AF4C577E-E014-4E29-8823-0A9B83447564}">
      <dgm:prSet phldrT="[Text]"/>
      <dgm:spPr/>
      <dgm:t>
        <a:bodyPr/>
        <a:lstStyle/>
        <a:p>
          <a:pPr>
            <a:spcAft>
              <a:spcPts val="1200"/>
            </a:spcAft>
          </a:pPr>
          <a:r>
            <a:rPr lang="en-US" dirty="0" smtClean="0"/>
            <a:t>- Met from 5/2012 to 7/2013</a:t>
          </a:r>
          <a:endParaRPr lang="en-US" dirty="0"/>
        </a:p>
      </dgm:t>
    </dgm:pt>
    <dgm:pt modelId="{07DA331E-16CB-41FD-8BD7-B7BFAEC30966}" type="parTrans" cxnId="{90D15322-3167-412C-8715-B56F2365064A}">
      <dgm:prSet/>
      <dgm:spPr/>
      <dgm:t>
        <a:bodyPr/>
        <a:lstStyle/>
        <a:p>
          <a:endParaRPr lang="en-US"/>
        </a:p>
      </dgm:t>
    </dgm:pt>
    <dgm:pt modelId="{6521785B-C154-48E0-A4ED-E6256D52A102}" type="sibTrans" cxnId="{90D15322-3167-412C-8715-B56F2365064A}">
      <dgm:prSet/>
      <dgm:spPr/>
      <dgm:t>
        <a:bodyPr/>
        <a:lstStyle/>
        <a:p>
          <a:endParaRPr lang="en-US"/>
        </a:p>
      </dgm:t>
    </dgm:pt>
    <dgm:pt modelId="{6183DB75-ED86-4EED-B43E-B47B2A43ED5E}">
      <dgm:prSet phldrT="[Text]"/>
      <dgm:spPr>
        <a:solidFill>
          <a:schemeClr val="accent5">
            <a:lumMod val="60000"/>
            <a:lumOff val="40000"/>
          </a:schemeClr>
        </a:solidFill>
      </dgm:spPr>
      <dgm:t>
        <a:bodyPr/>
        <a:lstStyle/>
        <a:p>
          <a:r>
            <a:rPr lang="en-US" dirty="0" smtClean="0"/>
            <a:t>HB 3196</a:t>
          </a:r>
          <a:endParaRPr lang="en-US" dirty="0"/>
        </a:p>
      </dgm:t>
    </dgm:pt>
    <dgm:pt modelId="{8FF5006D-11DB-400C-9F56-CD8D89724E6B}" type="parTrans" cxnId="{3432C3EB-CB7C-4024-81A5-F61E39BD8099}">
      <dgm:prSet/>
      <dgm:spPr/>
      <dgm:t>
        <a:bodyPr/>
        <a:lstStyle/>
        <a:p>
          <a:endParaRPr lang="en-US"/>
        </a:p>
      </dgm:t>
    </dgm:pt>
    <dgm:pt modelId="{D3900ED4-4123-43D1-992F-93664B61ED03}" type="sibTrans" cxnId="{3432C3EB-CB7C-4024-81A5-F61E39BD8099}">
      <dgm:prSet/>
      <dgm:spPr/>
      <dgm:t>
        <a:bodyPr/>
        <a:lstStyle/>
        <a:p>
          <a:endParaRPr lang="en-US"/>
        </a:p>
      </dgm:t>
    </dgm:pt>
    <dgm:pt modelId="{533C8E8E-602E-46CC-97C3-B17966CF4AFC}">
      <dgm:prSet phldrT="[Text]"/>
      <dgm:spPr/>
      <dgm:t>
        <a:bodyPr/>
        <a:lstStyle/>
        <a:p>
          <a:pPr>
            <a:spcAft>
              <a:spcPts val="1200"/>
            </a:spcAft>
          </a:pPr>
          <a:r>
            <a:rPr lang="en-US" dirty="0" smtClean="0"/>
            <a:t>- Filed 2/15</a:t>
          </a:r>
          <a:endParaRPr lang="en-US" dirty="0"/>
        </a:p>
      </dgm:t>
    </dgm:pt>
    <dgm:pt modelId="{C624EC65-61DE-4EA9-953C-5F4821BBB19C}" type="parTrans" cxnId="{0EA9216F-E6FF-4E13-AD62-37667B3EE584}">
      <dgm:prSet/>
      <dgm:spPr/>
      <dgm:t>
        <a:bodyPr/>
        <a:lstStyle/>
        <a:p>
          <a:endParaRPr lang="en-US"/>
        </a:p>
      </dgm:t>
    </dgm:pt>
    <dgm:pt modelId="{54ECA3BD-A21E-4C56-990E-27290F9FFADA}" type="sibTrans" cxnId="{0EA9216F-E6FF-4E13-AD62-37667B3EE584}">
      <dgm:prSet/>
      <dgm:spPr/>
      <dgm:t>
        <a:bodyPr/>
        <a:lstStyle/>
        <a:p>
          <a:endParaRPr lang="en-US"/>
        </a:p>
      </dgm:t>
    </dgm:pt>
    <dgm:pt modelId="{1B3AD6B9-2CDA-4361-B749-7A84D452E3E0}">
      <dgm:prSet phldrT="[Text]"/>
      <dgm:spPr>
        <a:solidFill>
          <a:schemeClr val="tx2">
            <a:lumMod val="60000"/>
            <a:lumOff val="40000"/>
          </a:schemeClr>
        </a:solidFill>
      </dgm:spPr>
      <dgm:t>
        <a:bodyPr/>
        <a:lstStyle/>
        <a:p>
          <a:r>
            <a:rPr lang="en-US" dirty="0" smtClean="0"/>
            <a:t>HR 477</a:t>
          </a:r>
          <a:endParaRPr lang="en-US" dirty="0"/>
        </a:p>
      </dgm:t>
    </dgm:pt>
    <dgm:pt modelId="{0D663A50-33A8-4AF9-92BD-67C8CD0928FF}" type="parTrans" cxnId="{9F852701-0978-4CAA-9B54-7E198B4034CE}">
      <dgm:prSet/>
      <dgm:spPr/>
      <dgm:t>
        <a:bodyPr/>
        <a:lstStyle/>
        <a:p>
          <a:endParaRPr lang="en-US"/>
        </a:p>
      </dgm:t>
    </dgm:pt>
    <dgm:pt modelId="{80AF80A2-E5AD-401B-AA16-E9F732AF17F1}" type="sibTrans" cxnId="{9F852701-0978-4CAA-9B54-7E198B4034CE}">
      <dgm:prSet/>
      <dgm:spPr/>
      <dgm:t>
        <a:bodyPr/>
        <a:lstStyle/>
        <a:p>
          <a:endParaRPr lang="en-US"/>
        </a:p>
      </dgm:t>
    </dgm:pt>
    <dgm:pt modelId="{CF4F6018-D0D3-4EF6-BFAC-2E51E9770E9D}">
      <dgm:prSet phldrT="[Text]"/>
      <dgm:spPr/>
      <dgm:t>
        <a:bodyPr/>
        <a:lstStyle/>
        <a:p>
          <a:pPr>
            <a:spcAft>
              <a:spcPts val="1200"/>
            </a:spcAft>
          </a:pPr>
          <a:r>
            <a:rPr lang="en-US" dirty="0" smtClean="0"/>
            <a:t>- Identified 5 aspects of PWR policy agenda where there was greater consensus for moving forward</a:t>
          </a:r>
        </a:p>
        <a:p>
          <a:pPr>
            <a:spcAft>
              <a:spcPts val="1200"/>
            </a:spcAft>
          </a:pPr>
          <a:r>
            <a:rPr lang="en-US" dirty="0" smtClean="0"/>
            <a:t>- Adopted by House on 5/30/15</a:t>
          </a:r>
        </a:p>
        <a:p>
          <a:pPr>
            <a:spcAft>
              <a:spcPts val="1200"/>
            </a:spcAft>
          </a:pPr>
          <a:r>
            <a:rPr lang="en-US" dirty="0" smtClean="0"/>
            <a:t>- 4 advisory committees with over 120 stakeholders each met 3 times; delivered recommendations on 2/1/16</a:t>
          </a:r>
          <a:endParaRPr lang="en-US" dirty="0"/>
        </a:p>
      </dgm:t>
    </dgm:pt>
    <dgm:pt modelId="{B4E8C216-2443-4553-B478-897FC00AA586}" type="parTrans" cxnId="{6792AF47-A02A-433B-8851-D2D207C48738}">
      <dgm:prSet/>
      <dgm:spPr/>
      <dgm:t>
        <a:bodyPr/>
        <a:lstStyle/>
        <a:p>
          <a:endParaRPr lang="en-US"/>
        </a:p>
      </dgm:t>
    </dgm:pt>
    <dgm:pt modelId="{2F31F239-5A7F-4F6A-ABC8-2F20CD002965}" type="sibTrans" cxnId="{6792AF47-A02A-433B-8851-D2D207C48738}">
      <dgm:prSet/>
      <dgm:spPr/>
      <dgm:t>
        <a:bodyPr/>
        <a:lstStyle/>
        <a:p>
          <a:endParaRPr lang="en-US"/>
        </a:p>
      </dgm:t>
    </dgm:pt>
    <dgm:pt modelId="{FAFC1DA0-6B23-48FB-A6D0-43BB919F4F97}">
      <dgm:prSet phldrT="[Text]"/>
      <dgm:spPr/>
      <dgm:t>
        <a:bodyPr/>
        <a:lstStyle/>
        <a:p>
          <a:pPr>
            <a:spcAft>
              <a:spcPts val="1200"/>
            </a:spcAft>
          </a:pPr>
          <a:r>
            <a:rPr lang="en-US" dirty="0" smtClean="0"/>
            <a:t>- Developed college &amp; career readiness framework and key success factors</a:t>
          </a:r>
          <a:endParaRPr lang="en-US" dirty="0"/>
        </a:p>
      </dgm:t>
    </dgm:pt>
    <dgm:pt modelId="{EFE31ED7-9E26-4122-80DA-CF346C2C2A99}" type="parTrans" cxnId="{E298EF56-F351-4AAF-B490-04801286B494}">
      <dgm:prSet/>
      <dgm:spPr/>
      <dgm:t>
        <a:bodyPr/>
        <a:lstStyle/>
        <a:p>
          <a:endParaRPr lang="en-US"/>
        </a:p>
      </dgm:t>
    </dgm:pt>
    <dgm:pt modelId="{E78BD48B-A439-464C-AA25-A319A86C8A96}" type="sibTrans" cxnId="{E298EF56-F351-4AAF-B490-04801286B494}">
      <dgm:prSet/>
      <dgm:spPr/>
      <dgm:t>
        <a:bodyPr/>
        <a:lstStyle/>
        <a:p>
          <a:endParaRPr lang="en-US"/>
        </a:p>
      </dgm:t>
    </dgm:pt>
    <dgm:pt modelId="{3C0ED9E8-49F3-4829-912F-526A998D5EF7}">
      <dgm:prSet phldrT="[Text]"/>
      <dgm:spPr/>
      <dgm:t>
        <a:bodyPr/>
        <a:lstStyle/>
        <a:p>
          <a:pPr>
            <a:spcAft>
              <a:spcPts val="1200"/>
            </a:spcAft>
          </a:pPr>
          <a:r>
            <a:rPr lang="en-US" dirty="0" smtClean="0"/>
            <a:t>- Resulted from over one year of meetings with agency leadership in context of PWR key success factors</a:t>
          </a:r>
          <a:endParaRPr lang="en-US" dirty="0"/>
        </a:p>
      </dgm:t>
    </dgm:pt>
    <dgm:pt modelId="{14316DB9-FA47-4B41-96C3-DE5A991AE0C6}" type="parTrans" cxnId="{B3BD9D76-6E33-4C00-9E52-DCF89F0BD5EE}">
      <dgm:prSet/>
      <dgm:spPr/>
      <dgm:t>
        <a:bodyPr/>
        <a:lstStyle/>
        <a:p>
          <a:endParaRPr lang="en-US"/>
        </a:p>
      </dgm:t>
    </dgm:pt>
    <dgm:pt modelId="{C0D5913C-7F01-46CC-AC66-F736E5CD9D8A}" type="sibTrans" cxnId="{B3BD9D76-6E33-4C00-9E52-DCF89F0BD5EE}">
      <dgm:prSet/>
      <dgm:spPr/>
      <dgm:t>
        <a:bodyPr/>
        <a:lstStyle/>
        <a:p>
          <a:endParaRPr lang="en-US"/>
        </a:p>
      </dgm:t>
    </dgm:pt>
    <dgm:pt modelId="{56FB398C-40A1-49F5-806E-E6B78084EDF0}">
      <dgm:prSet phldrT="[Text]"/>
      <dgm:spPr/>
      <dgm:t>
        <a:bodyPr/>
        <a:lstStyle/>
        <a:p>
          <a:pPr>
            <a:spcAft>
              <a:spcPts val="1200"/>
            </a:spcAft>
          </a:pPr>
          <a:r>
            <a:rPr lang="en-US" dirty="0" smtClean="0"/>
            <a:t>- Joint committee of College  &amp; Career Readiness and Data, Assessment, and Accountability</a:t>
          </a:r>
          <a:endParaRPr lang="en-US" dirty="0"/>
        </a:p>
      </dgm:t>
    </dgm:pt>
    <dgm:pt modelId="{F6BD4C53-9E09-49D7-AA8B-5BF22830611D}" type="parTrans" cxnId="{F522CB98-6D37-439E-BFD3-069821716FA5}">
      <dgm:prSet/>
      <dgm:spPr/>
      <dgm:t>
        <a:bodyPr/>
        <a:lstStyle/>
        <a:p>
          <a:endParaRPr lang="en-US"/>
        </a:p>
      </dgm:t>
    </dgm:pt>
    <dgm:pt modelId="{5FFEFFBF-27FB-4BB4-8F4D-2C5D0E66C6C2}" type="sibTrans" cxnId="{F522CB98-6D37-439E-BFD3-069821716FA5}">
      <dgm:prSet/>
      <dgm:spPr/>
      <dgm:t>
        <a:bodyPr/>
        <a:lstStyle/>
        <a:p>
          <a:endParaRPr lang="en-US"/>
        </a:p>
      </dgm:t>
    </dgm:pt>
    <dgm:pt modelId="{DF282064-366E-4955-8C73-15CF3E4AEB67}" type="pres">
      <dgm:prSet presAssocID="{D45E4364-EDFB-4169-8BA6-55AE699583D9}" presName="Name0" presStyleCnt="0">
        <dgm:presLayoutVars>
          <dgm:chMax val="5"/>
          <dgm:chPref val="5"/>
          <dgm:dir/>
          <dgm:animLvl val="lvl"/>
        </dgm:presLayoutVars>
      </dgm:prSet>
      <dgm:spPr/>
      <dgm:t>
        <a:bodyPr/>
        <a:lstStyle/>
        <a:p>
          <a:endParaRPr lang="en-US"/>
        </a:p>
      </dgm:t>
    </dgm:pt>
    <dgm:pt modelId="{5E1D4CF3-5216-436C-A93B-0E74C5305154}" type="pres">
      <dgm:prSet presAssocID="{E6657D01-EABB-4D0A-94D6-0F6E67D87AFC}" presName="parentText1" presStyleLbl="node1" presStyleIdx="0" presStyleCnt="3" custScaleX="100596">
        <dgm:presLayoutVars>
          <dgm:chMax/>
          <dgm:chPref val="3"/>
          <dgm:bulletEnabled val="1"/>
        </dgm:presLayoutVars>
      </dgm:prSet>
      <dgm:spPr/>
      <dgm:t>
        <a:bodyPr/>
        <a:lstStyle/>
        <a:p>
          <a:endParaRPr lang="en-US"/>
        </a:p>
      </dgm:t>
    </dgm:pt>
    <dgm:pt modelId="{25526376-C833-4D84-9488-C163691ED9DB}" type="pres">
      <dgm:prSet presAssocID="{E6657D01-EABB-4D0A-94D6-0F6E67D87AFC}" presName="childText1" presStyleLbl="solidAlignAcc1" presStyleIdx="0" presStyleCnt="3">
        <dgm:presLayoutVars>
          <dgm:chMax val="0"/>
          <dgm:chPref val="0"/>
          <dgm:bulletEnabled val="1"/>
        </dgm:presLayoutVars>
      </dgm:prSet>
      <dgm:spPr/>
      <dgm:t>
        <a:bodyPr/>
        <a:lstStyle/>
        <a:p>
          <a:endParaRPr lang="en-US"/>
        </a:p>
      </dgm:t>
    </dgm:pt>
    <dgm:pt modelId="{6CC24DF9-D9EC-43D4-81D7-B3F9A046850B}" type="pres">
      <dgm:prSet presAssocID="{6183DB75-ED86-4EED-B43E-B47B2A43ED5E}" presName="parentText2" presStyleLbl="node1" presStyleIdx="1" presStyleCnt="3" custScaleY="88816">
        <dgm:presLayoutVars>
          <dgm:chMax/>
          <dgm:chPref val="3"/>
          <dgm:bulletEnabled val="1"/>
        </dgm:presLayoutVars>
      </dgm:prSet>
      <dgm:spPr/>
      <dgm:t>
        <a:bodyPr/>
        <a:lstStyle/>
        <a:p>
          <a:endParaRPr lang="en-US"/>
        </a:p>
      </dgm:t>
    </dgm:pt>
    <dgm:pt modelId="{68B296F9-B517-4014-914C-DF4F8194CE83}" type="pres">
      <dgm:prSet presAssocID="{6183DB75-ED86-4EED-B43E-B47B2A43ED5E}" presName="childText2" presStyleLbl="solidAlignAcc1" presStyleIdx="1" presStyleCnt="3">
        <dgm:presLayoutVars>
          <dgm:chMax val="0"/>
          <dgm:chPref val="0"/>
          <dgm:bulletEnabled val="1"/>
        </dgm:presLayoutVars>
      </dgm:prSet>
      <dgm:spPr/>
      <dgm:t>
        <a:bodyPr/>
        <a:lstStyle/>
        <a:p>
          <a:endParaRPr lang="en-US"/>
        </a:p>
      </dgm:t>
    </dgm:pt>
    <dgm:pt modelId="{14CCD344-CDC4-4D50-A765-1DAFA8EF5A10}" type="pres">
      <dgm:prSet presAssocID="{1B3AD6B9-2CDA-4361-B749-7A84D452E3E0}" presName="parentText3" presStyleLbl="node1" presStyleIdx="2" presStyleCnt="3">
        <dgm:presLayoutVars>
          <dgm:chMax/>
          <dgm:chPref val="3"/>
          <dgm:bulletEnabled val="1"/>
        </dgm:presLayoutVars>
      </dgm:prSet>
      <dgm:spPr/>
      <dgm:t>
        <a:bodyPr/>
        <a:lstStyle/>
        <a:p>
          <a:endParaRPr lang="en-US"/>
        </a:p>
      </dgm:t>
    </dgm:pt>
    <dgm:pt modelId="{5B42909F-E857-49F0-B5C6-572BE4700332}" type="pres">
      <dgm:prSet presAssocID="{1B3AD6B9-2CDA-4361-B749-7A84D452E3E0}" presName="childText3" presStyleLbl="solidAlignAcc1" presStyleIdx="2" presStyleCnt="3">
        <dgm:presLayoutVars>
          <dgm:chMax val="0"/>
          <dgm:chPref val="0"/>
          <dgm:bulletEnabled val="1"/>
        </dgm:presLayoutVars>
      </dgm:prSet>
      <dgm:spPr/>
      <dgm:t>
        <a:bodyPr/>
        <a:lstStyle/>
        <a:p>
          <a:endParaRPr lang="en-US"/>
        </a:p>
      </dgm:t>
    </dgm:pt>
  </dgm:ptLst>
  <dgm:cxnLst>
    <dgm:cxn modelId="{FF2C8B4E-32D8-413D-BEA2-C3D0BB29876D}" type="presOf" srcId="{D45E4364-EDFB-4169-8BA6-55AE699583D9}" destId="{DF282064-366E-4955-8C73-15CF3E4AEB67}" srcOrd="0" destOrd="0" presId="urn:microsoft.com/office/officeart/2009/3/layout/IncreasingArrowsProcess"/>
    <dgm:cxn modelId="{9F852701-0978-4CAA-9B54-7E198B4034CE}" srcId="{D45E4364-EDFB-4169-8BA6-55AE699583D9}" destId="{1B3AD6B9-2CDA-4361-B749-7A84D452E3E0}" srcOrd="2" destOrd="0" parTransId="{0D663A50-33A8-4AF9-92BD-67C8CD0928FF}" sibTransId="{80AF80A2-E5AD-401B-AA16-E9F732AF17F1}"/>
    <dgm:cxn modelId="{41A1A82D-ED11-4A73-A43C-09FF95113919}" type="presOf" srcId="{533C8E8E-602E-46CC-97C3-B17966CF4AFC}" destId="{68B296F9-B517-4014-914C-DF4F8194CE83}" srcOrd="0" destOrd="0" presId="urn:microsoft.com/office/officeart/2009/3/layout/IncreasingArrowsProcess"/>
    <dgm:cxn modelId="{0EA9216F-E6FF-4E13-AD62-37667B3EE584}" srcId="{6183DB75-ED86-4EED-B43E-B47B2A43ED5E}" destId="{533C8E8E-602E-46CC-97C3-B17966CF4AFC}" srcOrd="0" destOrd="0" parTransId="{C624EC65-61DE-4EA9-953C-5F4821BBB19C}" sibTransId="{54ECA3BD-A21E-4C56-990E-27290F9FFADA}"/>
    <dgm:cxn modelId="{CACDA5C3-11DE-4566-B4F6-22F5756B7B58}" type="presOf" srcId="{AF4C577E-E014-4E29-8823-0A9B83447564}" destId="{25526376-C833-4D84-9488-C163691ED9DB}" srcOrd="0" destOrd="0" presId="urn:microsoft.com/office/officeart/2009/3/layout/IncreasingArrowsProcess"/>
    <dgm:cxn modelId="{B9FF7164-E469-429F-AEC2-F0155C2B8491}" type="presOf" srcId="{3C0ED9E8-49F3-4829-912F-526A998D5EF7}" destId="{68B296F9-B517-4014-914C-DF4F8194CE83}" srcOrd="0" destOrd="1" presId="urn:microsoft.com/office/officeart/2009/3/layout/IncreasingArrowsProcess"/>
    <dgm:cxn modelId="{43AB80D2-E58F-428B-9C90-264E358A62FB}" type="presOf" srcId="{CF4F6018-D0D3-4EF6-BFAC-2E51E9770E9D}" destId="{5B42909F-E857-49F0-B5C6-572BE4700332}" srcOrd="0" destOrd="0" presId="urn:microsoft.com/office/officeart/2009/3/layout/IncreasingArrowsProcess"/>
    <dgm:cxn modelId="{3432C3EB-CB7C-4024-81A5-F61E39BD8099}" srcId="{D45E4364-EDFB-4169-8BA6-55AE699583D9}" destId="{6183DB75-ED86-4EED-B43E-B47B2A43ED5E}" srcOrd="1" destOrd="0" parTransId="{8FF5006D-11DB-400C-9F56-CD8D89724E6B}" sibTransId="{D3900ED4-4123-43D1-992F-93664B61ED03}"/>
    <dgm:cxn modelId="{A3C349AD-A0CA-4FB2-89EC-7630D8BE3347}" srcId="{D45E4364-EDFB-4169-8BA6-55AE699583D9}" destId="{E6657D01-EABB-4D0A-94D6-0F6E67D87AFC}" srcOrd="0" destOrd="0" parTransId="{2F8E176A-AD66-4E0D-B575-A0EDCBA97191}" sibTransId="{B1747A70-8B74-4CC0-8051-B69E4BDF1B2A}"/>
    <dgm:cxn modelId="{90D15322-3167-412C-8715-B56F2365064A}" srcId="{E6657D01-EABB-4D0A-94D6-0F6E67D87AFC}" destId="{AF4C577E-E014-4E29-8823-0A9B83447564}" srcOrd="0" destOrd="0" parTransId="{07DA331E-16CB-41FD-8BD7-B7BFAEC30966}" sibTransId="{6521785B-C154-48E0-A4ED-E6256D52A102}"/>
    <dgm:cxn modelId="{20CBC983-FA4C-45D9-A580-67EBABC91EE3}" type="presOf" srcId="{1B3AD6B9-2CDA-4361-B749-7A84D452E3E0}" destId="{14CCD344-CDC4-4D50-A765-1DAFA8EF5A10}" srcOrd="0" destOrd="0" presId="urn:microsoft.com/office/officeart/2009/3/layout/IncreasingArrowsProcess"/>
    <dgm:cxn modelId="{F522CB98-6D37-439E-BFD3-069821716FA5}" srcId="{E6657D01-EABB-4D0A-94D6-0F6E67D87AFC}" destId="{56FB398C-40A1-49F5-806E-E6B78084EDF0}" srcOrd="1" destOrd="0" parTransId="{F6BD4C53-9E09-49D7-AA8B-5BF22830611D}" sibTransId="{5FFEFFBF-27FB-4BB4-8F4D-2C5D0E66C6C2}"/>
    <dgm:cxn modelId="{AE6F5675-F97D-4BE1-AC13-567203756532}" type="presOf" srcId="{56FB398C-40A1-49F5-806E-E6B78084EDF0}" destId="{25526376-C833-4D84-9488-C163691ED9DB}" srcOrd="0" destOrd="1" presId="urn:microsoft.com/office/officeart/2009/3/layout/IncreasingArrowsProcess"/>
    <dgm:cxn modelId="{B3BD9D76-6E33-4C00-9E52-DCF89F0BD5EE}" srcId="{6183DB75-ED86-4EED-B43E-B47B2A43ED5E}" destId="{3C0ED9E8-49F3-4829-912F-526A998D5EF7}" srcOrd="1" destOrd="0" parTransId="{14316DB9-FA47-4B41-96C3-DE5A991AE0C6}" sibTransId="{C0D5913C-7F01-46CC-AC66-F736E5CD9D8A}"/>
    <dgm:cxn modelId="{21F9409F-0611-411B-B286-DD0AF9350249}" type="presOf" srcId="{E6657D01-EABB-4D0A-94D6-0F6E67D87AFC}" destId="{5E1D4CF3-5216-436C-A93B-0E74C5305154}" srcOrd="0" destOrd="0" presId="urn:microsoft.com/office/officeart/2009/3/layout/IncreasingArrowsProcess"/>
    <dgm:cxn modelId="{1CC604FC-37D4-40E5-9E34-AF23448F219C}" type="presOf" srcId="{FAFC1DA0-6B23-48FB-A6D0-43BB919F4F97}" destId="{25526376-C833-4D84-9488-C163691ED9DB}" srcOrd="0" destOrd="2" presId="urn:microsoft.com/office/officeart/2009/3/layout/IncreasingArrowsProcess"/>
    <dgm:cxn modelId="{466B15D5-441A-40F9-A767-256A238B5729}" type="presOf" srcId="{6183DB75-ED86-4EED-B43E-B47B2A43ED5E}" destId="{6CC24DF9-D9EC-43D4-81D7-B3F9A046850B}" srcOrd="0" destOrd="0" presId="urn:microsoft.com/office/officeart/2009/3/layout/IncreasingArrowsProcess"/>
    <dgm:cxn modelId="{6792AF47-A02A-433B-8851-D2D207C48738}" srcId="{1B3AD6B9-2CDA-4361-B749-7A84D452E3E0}" destId="{CF4F6018-D0D3-4EF6-BFAC-2E51E9770E9D}" srcOrd="0" destOrd="0" parTransId="{B4E8C216-2443-4553-B478-897FC00AA586}" sibTransId="{2F31F239-5A7F-4F6A-ABC8-2F20CD002965}"/>
    <dgm:cxn modelId="{E298EF56-F351-4AAF-B490-04801286B494}" srcId="{E6657D01-EABB-4D0A-94D6-0F6E67D87AFC}" destId="{FAFC1DA0-6B23-48FB-A6D0-43BB919F4F97}" srcOrd="2" destOrd="0" parTransId="{EFE31ED7-9E26-4122-80DA-CF346C2C2A99}" sibTransId="{E78BD48B-A439-464C-AA25-A319A86C8A96}"/>
    <dgm:cxn modelId="{5283E023-F738-41C2-825C-EE1AFF27E464}" type="presParOf" srcId="{DF282064-366E-4955-8C73-15CF3E4AEB67}" destId="{5E1D4CF3-5216-436C-A93B-0E74C5305154}" srcOrd="0" destOrd="0" presId="urn:microsoft.com/office/officeart/2009/3/layout/IncreasingArrowsProcess"/>
    <dgm:cxn modelId="{4B36C5CA-E235-4702-8DC5-3EFBBAB64BCB}" type="presParOf" srcId="{DF282064-366E-4955-8C73-15CF3E4AEB67}" destId="{25526376-C833-4D84-9488-C163691ED9DB}" srcOrd="1" destOrd="0" presId="urn:microsoft.com/office/officeart/2009/3/layout/IncreasingArrowsProcess"/>
    <dgm:cxn modelId="{C6B2F513-2CBD-4AB7-B09F-8AD1706ABA5B}" type="presParOf" srcId="{DF282064-366E-4955-8C73-15CF3E4AEB67}" destId="{6CC24DF9-D9EC-43D4-81D7-B3F9A046850B}" srcOrd="2" destOrd="0" presId="urn:microsoft.com/office/officeart/2009/3/layout/IncreasingArrowsProcess"/>
    <dgm:cxn modelId="{6253675E-3C00-4748-AAF9-7401C035E258}" type="presParOf" srcId="{DF282064-366E-4955-8C73-15CF3E4AEB67}" destId="{68B296F9-B517-4014-914C-DF4F8194CE83}" srcOrd="3" destOrd="0" presId="urn:microsoft.com/office/officeart/2009/3/layout/IncreasingArrowsProcess"/>
    <dgm:cxn modelId="{C84FFC04-E387-4333-9CBD-BFC28AD5523A}" type="presParOf" srcId="{DF282064-366E-4955-8C73-15CF3E4AEB67}" destId="{14CCD344-CDC4-4D50-A765-1DAFA8EF5A10}" srcOrd="4" destOrd="0" presId="urn:microsoft.com/office/officeart/2009/3/layout/IncreasingArrowsProcess"/>
    <dgm:cxn modelId="{199D0D69-E8E6-4575-9BA8-B0A131E771B1}" type="presParOf" srcId="{DF282064-366E-4955-8C73-15CF3E4AEB67}" destId="{5B42909F-E857-49F0-B5C6-572BE4700332}"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CCDA52-7A91-4FDE-AAF1-4B9DD9DA858A}" type="doc">
      <dgm:prSet loTypeId="urn:microsoft.com/office/officeart/2005/8/layout/venn1" loCatId="relationship" qsTypeId="urn:microsoft.com/office/officeart/2005/8/quickstyle/simple1" qsCatId="simple" csTypeId="urn:microsoft.com/office/officeart/2005/8/colors/accent1_2" csCatId="accent1" phldr="1"/>
      <dgm:spPr/>
    </dgm:pt>
    <dgm:pt modelId="{27602205-B644-4369-9CEF-215AD11EBF3D}">
      <dgm:prSet phldrT="[Text]"/>
      <dgm:spPr>
        <a:solidFill>
          <a:srgbClr val="FFCC00"/>
        </a:solidFill>
      </dgm:spPr>
      <dgm:t>
        <a:bodyPr/>
        <a:lstStyle/>
        <a:p>
          <a:r>
            <a:rPr lang="en-US" b="1" dirty="0" smtClean="0"/>
            <a:t>Career Exploration and Development</a:t>
          </a:r>
          <a:endParaRPr lang="en-US" b="1" dirty="0"/>
        </a:p>
      </dgm:t>
    </dgm:pt>
    <dgm:pt modelId="{BA719900-11A6-4717-B4CF-6FFB3FD83F7F}" type="parTrans" cxnId="{C7B98BA4-D2C1-429C-AE5C-80641AAE32E2}">
      <dgm:prSet/>
      <dgm:spPr/>
      <dgm:t>
        <a:bodyPr/>
        <a:lstStyle/>
        <a:p>
          <a:endParaRPr lang="en-US"/>
        </a:p>
      </dgm:t>
    </dgm:pt>
    <dgm:pt modelId="{49623DE4-9C4E-4EFC-8E55-838F6AE2865B}" type="sibTrans" cxnId="{C7B98BA4-D2C1-429C-AE5C-80641AAE32E2}">
      <dgm:prSet/>
      <dgm:spPr/>
      <dgm:t>
        <a:bodyPr/>
        <a:lstStyle/>
        <a:p>
          <a:endParaRPr lang="en-US"/>
        </a:p>
      </dgm:t>
    </dgm:pt>
    <dgm:pt modelId="{06213B92-DDE5-4BB7-B934-F809E1826E8F}">
      <dgm:prSet phldrT="[Text]"/>
      <dgm:spPr>
        <a:solidFill>
          <a:srgbClr val="00B050">
            <a:alpha val="50000"/>
          </a:srgbClr>
        </a:solidFill>
      </dgm:spPr>
      <dgm:t>
        <a:bodyPr/>
        <a:lstStyle/>
        <a:p>
          <a:r>
            <a:rPr lang="en-US" b="1" dirty="0" smtClean="0"/>
            <a:t>College Exploration, Preparation, and Selection</a:t>
          </a:r>
          <a:endParaRPr lang="en-US" b="1" dirty="0"/>
        </a:p>
      </dgm:t>
    </dgm:pt>
    <dgm:pt modelId="{6D001320-3329-4896-AFAF-2E3C3788B3F1}" type="parTrans" cxnId="{153F2128-932F-4FC7-A822-495C4F82B28F}">
      <dgm:prSet/>
      <dgm:spPr/>
      <dgm:t>
        <a:bodyPr/>
        <a:lstStyle/>
        <a:p>
          <a:endParaRPr lang="en-US"/>
        </a:p>
      </dgm:t>
    </dgm:pt>
    <dgm:pt modelId="{DCD09DC0-A9B1-4EBD-8ECE-9835F1613260}" type="sibTrans" cxnId="{153F2128-932F-4FC7-A822-495C4F82B28F}">
      <dgm:prSet/>
      <dgm:spPr/>
      <dgm:t>
        <a:bodyPr/>
        <a:lstStyle/>
        <a:p>
          <a:endParaRPr lang="en-US"/>
        </a:p>
      </dgm:t>
    </dgm:pt>
    <dgm:pt modelId="{54FC0585-C44E-40FA-8DF6-3B7D90DF0B77}">
      <dgm:prSet phldrT="[Text]" custT="1"/>
      <dgm:spPr>
        <a:solidFill>
          <a:srgbClr val="C00000">
            <a:alpha val="62000"/>
          </a:srgbClr>
        </a:solidFill>
      </dgm:spPr>
      <dgm:t>
        <a:bodyPr/>
        <a:lstStyle/>
        <a:p>
          <a:r>
            <a:rPr lang="en-US" sz="1600" b="1" dirty="0" smtClean="0"/>
            <a:t>Financial Aid and Literacy</a:t>
          </a:r>
          <a:r>
            <a:rPr lang="en-US" sz="1500" dirty="0" smtClean="0"/>
            <a:t>	</a:t>
          </a:r>
          <a:endParaRPr lang="en-US" sz="1500" dirty="0"/>
        </a:p>
      </dgm:t>
    </dgm:pt>
    <dgm:pt modelId="{F18583A0-5B4F-46CE-A154-7CDCE28D5A4B}" type="parTrans" cxnId="{538147A6-BA6A-431D-BA8F-A05F0B0D1F71}">
      <dgm:prSet/>
      <dgm:spPr/>
      <dgm:t>
        <a:bodyPr/>
        <a:lstStyle/>
        <a:p>
          <a:endParaRPr lang="en-US"/>
        </a:p>
      </dgm:t>
    </dgm:pt>
    <dgm:pt modelId="{6147FEDA-CB33-4516-91C9-06054962D806}" type="sibTrans" cxnId="{538147A6-BA6A-431D-BA8F-A05F0B0D1F71}">
      <dgm:prSet/>
      <dgm:spPr/>
      <dgm:t>
        <a:bodyPr/>
        <a:lstStyle/>
        <a:p>
          <a:endParaRPr lang="en-US"/>
        </a:p>
      </dgm:t>
    </dgm:pt>
    <dgm:pt modelId="{7829B57D-7965-423A-AB86-D7CC03B3F794}" type="pres">
      <dgm:prSet presAssocID="{44CCDA52-7A91-4FDE-AAF1-4B9DD9DA858A}" presName="compositeShape" presStyleCnt="0">
        <dgm:presLayoutVars>
          <dgm:chMax val="7"/>
          <dgm:dir/>
          <dgm:resizeHandles val="exact"/>
        </dgm:presLayoutVars>
      </dgm:prSet>
      <dgm:spPr/>
    </dgm:pt>
    <dgm:pt modelId="{14F6A7AE-6A5D-46B4-BF3B-AF1F6D00A88F}" type="pres">
      <dgm:prSet presAssocID="{27602205-B644-4369-9CEF-215AD11EBF3D}" presName="circ1" presStyleLbl="vennNode1" presStyleIdx="0" presStyleCnt="3"/>
      <dgm:spPr/>
      <dgm:t>
        <a:bodyPr/>
        <a:lstStyle/>
        <a:p>
          <a:endParaRPr lang="en-US"/>
        </a:p>
      </dgm:t>
    </dgm:pt>
    <dgm:pt modelId="{988DE0BD-4CC5-42FD-AAC2-387EBD93D8AA}" type="pres">
      <dgm:prSet presAssocID="{27602205-B644-4369-9CEF-215AD11EBF3D}" presName="circ1Tx" presStyleLbl="revTx" presStyleIdx="0" presStyleCnt="0">
        <dgm:presLayoutVars>
          <dgm:chMax val="0"/>
          <dgm:chPref val="0"/>
          <dgm:bulletEnabled val="1"/>
        </dgm:presLayoutVars>
      </dgm:prSet>
      <dgm:spPr/>
      <dgm:t>
        <a:bodyPr/>
        <a:lstStyle/>
        <a:p>
          <a:endParaRPr lang="en-US"/>
        </a:p>
      </dgm:t>
    </dgm:pt>
    <dgm:pt modelId="{150F5212-0B7A-473A-912E-C588A7F7D1E7}" type="pres">
      <dgm:prSet presAssocID="{06213B92-DDE5-4BB7-B934-F809E1826E8F}" presName="circ2" presStyleLbl="vennNode1" presStyleIdx="1" presStyleCnt="3"/>
      <dgm:spPr/>
      <dgm:t>
        <a:bodyPr/>
        <a:lstStyle/>
        <a:p>
          <a:endParaRPr lang="en-US"/>
        </a:p>
      </dgm:t>
    </dgm:pt>
    <dgm:pt modelId="{3135136E-B2F4-459F-B0EB-70B5BA85E298}" type="pres">
      <dgm:prSet presAssocID="{06213B92-DDE5-4BB7-B934-F809E1826E8F}" presName="circ2Tx" presStyleLbl="revTx" presStyleIdx="0" presStyleCnt="0">
        <dgm:presLayoutVars>
          <dgm:chMax val="0"/>
          <dgm:chPref val="0"/>
          <dgm:bulletEnabled val="1"/>
        </dgm:presLayoutVars>
      </dgm:prSet>
      <dgm:spPr/>
      <dgm:t>
        <a:bodyPr/>
        <a:lstStyle/>
        <a:p>
          <a:endParaRPr lang="en-US"/>
        </a:p>
      </dgm:t>
    </dgm:pt>
    <dgm:pt modelId="{C8C77DE5-01A2-4116-ADBB-24515474417D}" type="pres">
      <dgm:prSet presAssocID="{54FC0585-C44E-40FA-8DF6-3B7D90DF0B77}" presName="circ3" presStyleLbl="vennNode1" presStyleIdx="2" presStyleCnt="3"/>
      <dgm:spPr/>
      <dgm:t>
        <a:bodyPr/>
        <a:lstStyle/>
        <a:p>
          <a:endParaRPr lang="en-US"/>
        </a:p>
      </dgm:t>
    </dgm:pt>
    <dgm:pt modelId="{3A8C3694-01C9-4221-B776-A4AC15C6F8EF}" type="pres">
      <dgm:prSet presAssocID="{54FC0585-C44E-40FA-8DF6-3B7D90DF0B77}" presName="circ3Tx" presStyleLbl="revTx" presStyleIdx="0" presStyleCnt="0">
        <dgm:presLayoutVars>
          <dgm:chMax val="0"/>
          <dgm:chPref val="0"/>
          <dgm:bulletEnabled val="1"/>
        </dgm:presLayoutVars>
      </dgm:prSet>
      <dgm:spPr/>
      <dgm:t>
        <a:bodyPr/>
        <a:lstStyle/>
        <a:p>
          <a:endParaRPr lang="en-US"/>
        </a:p>
      </dgm:t>
    </dgm:pt>
  </dgm:ptLst>
  <dgm:cxnLst>
    <dgm:cxn modelId="{A032B85F-5B78-41C4-9DB0-D011F54E3BFD}" type="presOf" srcId="{06213B92-DDE5-4BB7-B934-F809E1826E8F}" destId="{3135136E-B2F4-459F-B0EB-70B5BA85E298}" srcOrd="1" destOrd="0" presId="urn:microsoft.com/office/officeart/2005/8/layout/venn1"/>
    <dgm:cxn modelId="{A8712334-1BFF-4DC3-A635-38E2916094F0}" type="presOf" srcId="{54FC0585-C44E-40FA-8DF6-3B7D90DF0B77}" destId="{3A8C3694-01C9-4221-B776-A4AC15C6F8EF}" srcOrd="1" destOrd="0" presId="urn:microsoft.com/office/officeart/2005/8/layout/venn1"/>
    <dgm:cxn modelId="{78929887-5C4B-44E6-A660-946C80F58708}" type="presOf" srcId="{54FC0585-C44E-40FA-8DF6-3B7D90DF0B77}" destId="{C8C77DE5-01A2-4116-ADBB-24515474417D}" srcOrd="0" destOrd="0" presId="urn:microsoft.com/office/officeart/2005/8/layout/venn1"/>
    <dgm:cxn modelId="{9C65BEF0-50AE-49EC-8C8D-7054F3EF7957}" type="presOf" srcId="{44CCDA52-7A91-4FDE-AAF1-4B9DD9DA858A}" destId="{7829B57D-7965-423A-AB86-D7CC03B3F794}" srcOrd="0" destOrd="0" presId="urn:microsoft.com/office/officeart/2005/8/layout/venn1"/>
    <dgm:cxn modelId="{EB1E2B14-24E8-4D89-9996-499AE0402D19}" type="presOf" srcId="{27602205-B644-4369-9CEF-215AD11EBF3D}" destId="{988DE0BD-4CC5-42FD-AAC2-387EBD93D8AA}" srcOrd="1" destOrd="0" presId="urn:microsoft.com/office/officeart/2005/8/layout/venn1"/>
    <dgm:cxn modelId="{C7B98BA4-D2C1-429C-AE5C-80641AAE32E2}" srcId="{44CCDA52-7A91-4FDE-AAF1-4B9DD9DA858A}" destId="{27602205-B644-4369-9CEF-215AD11EBF3D}" srcOrd="0" destOrd="0" parTransId="{BA719900-11A6-4717-B4CF-6FFB3FD83F7F}" sibTransId="{49623DE4-9C4E-4EFC-8E55-838F6AE2865B}"/>
    <dgm:cxn modelId="{153F2128-932F-4FC7-A822-495C4F82B28F}" srcId="{44CCDA52-7A91-4FDE-AAF1-4B9DD9DA858A}" destId="{06213B92-DDE5-4BB7-B934-F809E1826E8F}" srcOrd="1" destOrd="0" parTransId="{6D001320-3329-4896-AFAF-2E3C3788B3F1}" sibTransId="{DCD09DC0-A9B1-4EBD-8ECE-9835F1613260}"/>
    <dgm:cxn modelId="{04908EB8-5BC1-4824-9C9D-4D3C6A5C25E2}" type="presOf" srcId="{27602205-B644-4369-9CEF-215AD11EBF3D}" destId="{14F6A7AE-6A5D-46B4-BF3B-AF1F6D00A88F}" srcOrd="0" destOrd="0" presId="urn:microsoft.com/office/officeart/2005/8/layout/venn1"/>
    <dgm:cxn modelId="{9A407015-BF49-49D4-B163-42D4EBFC30F2}" type="presOf" srcId="{06213B92-DDE5-4BB7-B934-F809E1826E8F}" destId="{150F5212-0B7A-473A-912E-C588A7F7D1E7}" srcOrd="0" destOrd="0" presId="urn:microsoft.com/office/officeart/2005/8/layout/venn1"/>
    <dgm:cxn modelId="{538147A6-BA6A-431D-BA8F-A05F0B0D1F71}" srcId="{44CCDA52-7A91-4FDE-AAF1-4B9DD9DA858A}" destId="{54FC0585-C44E-40FA-8DF6-3B7D90DF0B77}" srcOrd="2" destOrd="0" parTransId="{F18583A0-5B4F-46CE-A154-7CDCE28D5A4B}" sibTransId="{6147FEDA-CB33-4516-91C9-06054962D806}"/>
    <dgm:cxn modelId="{F3464022-234B-4015-BCCD-5B4603C76222}" type="presParOf" srcId="{7829B57D-7965-423A-AB86-D7CC03B3F794}" destId="{14F6A7AE-6A5D-46B4-BF3B-AF1F6D00A88F}" srcOrd="0" destOrd="0" presId="urn:microsoft.com/office/officeart/2005/8/layout/venn1"/>
    <dgm:cxn modelId="{918CFEA1-BEDE-4985-8747-E44E970070F8}" type="presParOf" srcId="{7829B57D-7965-423A-AB86-D7CC03B3F794}" destId="{988DE0BD-4CC5-42FD-AAC2-387EBD93D8AA}" srcOrd="1" destOrd="0" presId="urn:microsoft.com/office/officeart/2005/8/layout/venn1"/>
    <dgm:cxn modelId="{AD14E383-AB54-4BB9-AA5E-4B6D610A74BF}" type="presParOf" srcId="{7829B57D-7965-423A-AB86-D7CC03B3F794}" destId="{150F5212-0B7A-473A-912E-C588A7F7D1E7}" srcOrd="2" destOrd="0" presId="urn:microsoft.com/office/officeart/2005/8/layout/venn1"/>
    <dgm:cxn modelId="{F8E94C64-68DA-4825-AAEC-B38C4589F92B}" type="presParOf" srcId="{7829B57D-7965-423A-AB86-D7CC03B3F794}" destId="{3135136E-B2F4-459F-B0EB-70B5BA85E298}" srcOrd="3" destOrd="0" presId="urn:microsoft.com/office/officeart/2005/8/layout/venn1"/>
    <dgm:cxn modelId="{1D9847FF-E46B-4669-9548-7C684594C91E}" type="presParOf" srcId="{7829B57D-7965-423A-AB86-D7CC03B3F794}" destId="{C8C77DE5-01A2-4116-ADBB-24515474417D}" srcOrd="4" destOrd="0" presId="urn:microsoft.com/office/officeart/2005/8/layout/venn1"/>
    <dgm:cxn modelId="{FD159EAF-388C-438E-850F-65050AEDD843}" type="presParOf" srcId="{7829B57D-7965-423A-AB86-D7CC03B3F794}" destId="{3A8C3694-01C9-4221-B776-A4AC15C6F8EF}"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275967-7ED9-45E9-89A5-EB70C54F9CA9}"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E0F844F7-D646-47ED-A98F-304D06F1A18C}">
      <dgm:prSet phldrT="[Text]" custT="1"/>
      <dgm:spPr>
        <a:solidFill>
          <a:srgbClr val="00B050"/>
        </a:solidFill>
      </dgm:spPr>
      <dgm:t>
        <a:bodyPr/>
        <a:lstStyle/>
        <a:p>
          <a:pPr algn="ctr"/>
          <a:r>
            <a:rPr lang="en-US" sz="2800" b="1" dirty="0" smtClean="0"/>
            <a:t>STEM</a:t>
          </a:r>
        </a:p>
        <a:p>
          <a:pPr algn="l"/>
          <a:endParaRPr lang="en-US" sz="1600" dirty="0" smtClean="0"/>
        </a:p>
        <a:p>
          <a:pPr algn="l"/>
          <a:r>
            <a:rPr lang="en-US" sz="1600" dirty="0" smtClean="0"/>
            <a:t>Career goals that require application of calculus or advanced algebraic skills</a:t>
          </a:r>
          <a:endParaRPr lang="en-US" sz="1600" dirty="0"/>
        </a:p>
      </dgm:t>
    </dgm:pt>
    <dgm:pt modelId="{6570B507-ADE9-4381-8613-27327646890B}" type="parTrans" cxnId="{F9B172EB-BA70-4E1B-8372-D195962FBC26}">
      <dgm:prSet/>
      <dgm:spPr/>
      <dgm:t>
        <a:bodyPr/>
        <a:lstStyle/>
        <a:p>
          <a:endParaRPr lang="en-US"/>
        </a:p>
      </dgm:t>
    </dgm:pt>
    <dgm:pt modelId="{781FCDD7-D7C3-4110-A040-F917E259623B}" type="sibTrans" cxnId="{F9B172EB-BA70-4E1B-8372-D195962FBC26}">
      <dgm:prSet/>
      <dgm:spPr/>
      <dgm:t>
        <a:bodyPr/>
        <a:lstStyle/>
        <a:p>
          <a:endParaRPr lang="en-US"/>
        </a:p>
      </dgm:t>
    </dgm:pt>
    <dgm:pt modelId="{919436EC-C327-4044-84FF-737692EE1299}">
      <dgm:prSet phldrT="[Text]" custT="1"/>
      <dgm:spPr>
        <a:solidFill>
          <a:schemeClr val="tx2">
            <a:lumMod val="75000"/>
          </a:schemeClr>
        </a:solidFill>
      </dgm:spPr>
      <dgm:t>
        <a:bodyPr/>
        <a:lstStyle/>
        <a:p>
          <a:r>
            <a:rPr lang="en-US" sz="2800" b="1" dirty="0" smtClean="0"/>
            <a:t>Technical</a:t>
          </a:r>
        </a:p>
        <a:p>
          <a:endParaRPr lang="en-US" sz="1600" dirty="0" smtClean="0"/>
        </a:p>
        <a:p>
          <a:r>
            <a:rPr lang="en-US" sz="1600" dirty="0" smtClean="0"/>
            <a:t>Career goals in technical fields that do not require application of </a:t>
          </a:r>
          <a:r>
            <a:rPr lang="en-US" sz="1600" dirty="0" err="1" smtClean="0"/>
            <a:t>calc</a:t>
          </a:r>
          <a:r>
            <a:rPr lang="en-US" sz="1600" dirty="0" smtClean="0"/>
            <a:t>, advanced algebraic, or advanced stats skills</a:t>
          </a:r>
        </a:p>
        <a:p>
          <a:endParaRPr lang="en-US" sz="1600" dirty="0"/>
        </a:p>
      </dgm:t>
    </dgm:pt>
    <dgm:pt modelId="{DBEEF2C8-C2F3-4423-BFDA-E3690C4A9530}" type="parTrans" cxnId="{DBE8C878-34D5-4765-97C7-C133290FBBBE}">
      <dgm:prSet/>
      <dgm:spPr/>
      <dgm:t>
        <a:bodyPr/>
        <a:lstStyle/>
        <a:p>
          <a:endParaRPr lang="en-US"/>
        </a:p>
      </dgm:t>
    </dgm:pt>
    <dgm:pt modelId="{FCDF959A-A0B6-4F11-A995-490EB91C1A7C}" type="sibTrans" cxnId="{DBE8C878-34D5-4765-97C7-C133290FBBBE}">
      <dgm:prSet/>
      <dgm:spPr/>
      <dgm:t>
        <a:bodyPr/>
        <a:lstStyle/>
        <a:p>
          <a:endParaRPr lang="en-US"/>
        </a:p>
      </dgm:t>
    </dgm:pt>
    <dgm:pt modelId="{DF44693D-AB07-40E6-9FDB-FB404C7F609F}">
      <dgm:prSet phldrT="[Text]" custT="1"/>
      <dgm:spPr>
        <a:solidFill>
          <a:srgbClr val="0070C0"/>
        </a:solidFill>
      </dgm:spPr>
      <dgm:t>
        <a:bodyPr/>
        <a:lstStyle/>
        <a:p>
          <a:r>
            <a:rPr lang="en-US" sz="2800" b="1" dirty="0" smtClean="0"/>
            <a:t>Quantitative Literacy/ Stats</a:t>
          </a:r>
        </a:p>
        <a:p>
          <a:r>
            <a:rPr lang="en-US" sz="1600" dirty="0" smtClean="0"/>
            <a:t>Career goals outside of STEM or Technical – focus on general stats, data analysis, quant. literacy, problem solving</a:t>
          </a:r>
        </a:p>
      </dgm:t>
    </dgm:pt>
    <dgm:pt modelId="{149F4F1A-DB1D-4331-B6E7-A0BF1F2741C5}" type="parTrans" cxnId="{CCAB00F8-5287-4879-B6E6-717915CFD222}">
      <dgm:prSet/>
      <dgm:spPr/>
      <dgm:t>
        <a:bodyPr/>
        <a:lstStyle/>
        <a:p>
          <a:endParaRPr lang="en-US"/>
        </a:p>
      </dgm:t>
    </dgm:pt>
    <dgm:pt modelId="{AC21DF5F-C65F-4153-BF82-56556F57F636}" type="sibTrans" cxnId="{CCAB00F8-5287-4879-B6E6-717915CFD222}">
      <dgm:prSet/>
      <dgm:spPr/>
      <dgm:t>
        <a:bodyPr/>
        <a:lstStyle/>
        <a:p>
          <a:endParaRPr lang="en-US"/>
        </a:p>
      </dgm:t>
    </dgm:pt>
    <dgm:pt modelId="{5508AD27-A010-44AC-A817-9B7D623A1E54}" type="pres">
      <dgm:prSet presAssocID="{B3275967-7ED9-45E9-89A5-EB70C54F9CA9}" presName="Name0" presStyleCnt="0">
        <dgm:presLayoutVars>
          <dgm:dir/>
          <dgm:resizeHandles val="exact"/>
        </dgm:presLayoutVars>
      </dgm:prSet>
      <dgm:spPr/>
      <dgm:t>
        <a:bodyPr/>
        <a:lstStyle/>
        <a:p>
          <a:endParaRPr lang="en-US"/>
        </a:p>
      </dgm:t>
    </dgm:pt>
    <dgm:pt modelId="{4ABFD22F-BB55-4009-85CC-54016E4071A2}" type="pres">
      <dgm:prSet presAssocID="{B3275967-7ED9-45E9-89A5-EB70C54F9CA9}" presName="bkgdShp" presStyleLbl="alignAccFollowNode1" presStyleIdx="0" presStyleCnt="1"/>
      <dgm:spPr>
        <a:solidFill>
          <a:schemeClr val="accent4">
            <a:lumMod val="60000"/>
            <a:lumOff val="40000"/>
            <a:alpha val="90000"/>
          </a:schemeClr>
        </a:solidFill>
      </dgm:spPr>
      <dgm:t>
        <a:bodyPr/>
        <a:lstStyle/>
        <a:p>
          <a:endParaRPr lang="en-US"/>
        </a:p>
      </dgm:t>
    </dgm:pt>
    <dgm:pt modelId="{A50D4FD8-E80F-4479-AF81-BF9B450097AA}" type="pres">
      <dgm:prSet presAssocID="{B3275967-7ED9-45E9-89A5-EB70C54F9CA9}" presName="linComp" presStyleCnt="0"/>
      <dgm:spPr/>
      <dgm:t>
        <a:bodyPr/>
        <a:lstStyle/>
        <a:p>
          <a:endParaRPr lang="en-US"/>
        </a:p>
      </dgm:t>
    </dgm:pt>
    <dgm:pt modelId="{264F738D-C393-46D5-9F80-7C2FBABA3EB0}" type="pres">
      <dgm:prSet presAssocID="{E0F844F7-D646-47ED-A98F-304D06F1A18C}" presName="compNode" presStyleCnt="0"/>
      <dgm:spPr/>
      <dgm:t>
        <a:bodyPr/>
        <a:lstStyle/>
        <a:p>
          <a:endParaRPr lang="en-US"/>
        </a:p>
      </dgm:t>
    </dgm:pt>
    <dgm:pt modelId="{164B7377-0C39-49EB-A886-E2C09A654D56}" type="pres">
      <dgm:prSet presAssocID="{E0F844F7-D646-47ED-A98F-304D06F1A18C}" presName="node" presStyleLbl="node1" presStyleIdx="0" presStyleCnt="3">
        <dgm:presLayoutVars>
          <dgm:bulletEnabled val="1"/>
        </dgm:presLayoutVars>
      </dgm:prSet>
      <dgm:spPr/>
      <dgm:t>
        <a:bodyPr/>
        <a:lstStyle/>
        <a:p>
          <a:endParaRPr lang="en-US"/>
        </a:p>
      </dgm:t>
    </dgm:pt>
    <dgm:pt modelId="{4361D6F3-192C-4DEE-BFA7-9C0B5A114AF7}" type="pres">
      <dgm:prSet presAssocID="{E0F844F7-D646-47ED-A98F-304D06F1A18C}" presName="invisiNode" presStyleLbl="node1" presStyleIdx="0" presStyleCnt="3"/>
      <dgm:spPr/>
      <dgm:t>
        <a:bodyPr/>
        <a:lstStyle/>
        <a:p>
          <a:endParaRPr lang="en-US"/>
        </a:p>
      </dgm:t>
    </dgm:pt>
    <dgm:pt modelId="{137BC2A1-9F70-4772-95EE-3C26673E150E}" type="pres">
      <dgm:prSet presAssocID="{E0F844F7-D646-47ED-A98F-304D06F1A18C}"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t>
        <a:bodyPr/>
        <a:lstStyle/>
        <a:p>
          <a:endParaRPr lang="en-US"/>
        </a:p>
      </dgm:t>
    </dgm:pt>
    <dgm:pt modelId="{32FE86C9-8B4C-489E-8B77-AC8C7249C9DF}" type="pres">
      <dgm:prSet presAssocID="{781FCDD7-D7C3-4110-A040-F917E259623B}" presName="sibTrans" presStyleLbl="sibTrans2D1" presStyleIdx="0" presStyleCnt="0"/>
      <dgm:spPr/>
      <dgm:t>
        <a:bodyPr/>
        <a:lstStyle/>
        <a:p>
          <a:endParaRPr lang="en-US"/>
        </a:p>
      </dgm:t>
    </dgm:pt>
    <dgm:pt modelId="{CC1B67FF-04A6-4F01-8697-5F45E731DC32}" type="pres">
      <dgm:prSet presAssocID="{919436EC-C327-4044-84FF-737692EE1299}" presName="compNode" presStyleCnt="0"/>
      <dgm:spPr/>
      <dgm:t>
        <a:bodyPr/>
        <a:lstStyle/>
        <a:p>
          <a:endParaRPr lang="en-US"/>
        </a:p>
      </dgm:t>
    </dgm:pt>
    <dgm:pt modelId="{A6ABC159-9B74-4ACF-BC46-752D679C9024}" type="pres">
      <dgm:prSet presAssocID="{919436EC-C327-4044-84FF-737692EE1299}" presName="node" presStyleLbl="node1" presStyleIdx="1" presStyleCnt="3">
        <dgm:presLayoutVars>
          <dgm:bulletEnabled val="1"/>
        </dgm:presLayoutVars>
      </dgm:prSet>
      <dgm:spPr/>
      <dgm:t>
        <a:bodyPr/>
        <a:lstStyle/>
        <a:p>
          <a:endParaRPr lang="en-US"/>
        </a:p>
      </dgm:t>
    </dgm:pt>
    <dgm:pt modelId="{E3874CA2-9EA3-470B-BA31-B5EAEF6506D5}" type="pres">
      <dgm:prSet presAssocID="{919436EC-C327-4044-84FF-737692EE1299}" presName="invisiNode" presStyleLbl="node1" presStyleIdx="1" presStyleCnt="3"/>
      <dgm:spPr/>
      <dgm:t>
        <a:bodyPr/>
        <a:lstStyle/>
        <a:p>
          <a:endParaRPr lang="en-US"/>
        </a:p>
      </dgm:t>
    </dgm:pt>
    <dgm:pt modelId="{515BCFAE-03C7-43E6-A749-93B8194DB5CF}" type="pres">
      <dgm:prSet presAssocID="{919436EC-C327-4044-84FF-737692EE1299}" presName="imagNode" presStyleLbl="fgImgPlace1" presStyleIdx="1" presStyleCnt="3"/>
      <dgm:spPr>
        <a:blipFill rotWithShape="1">
          <a:blip xmlns:r="http://schemas.openxmlformats.org/officeDocument/2006/relationships" r:embed="rId2"/>
          <a:stretch>
            <a:fillRect/>
          </a:stretch>
        </a:blipFill>
      </dgm:spPr>
      <dgm:t>
        <a:bodyPr/>
        <a:lstStyle/>
        <a:p>
          <a:endParaRPr lang="en-US"/>
        </a:p>
      </dgm:t>
    </dgm:pt>
    <dgm:pt modelId="{C11DBB7D-B657-47A7-82E4-C78946EB1085}" type="pres">
      <dgm:prSet presAssocID="{FCDF959A-A0B6-4F11-A995-490EB91C1A7C}" presName="sibTrans" presStyleLbl="sibTrans2D1" presStyleIdx="0" presStyleCnt="0"/>
      <dgm:spPr/>
      <dgm:t>
        <a:bodyPr/>
        <a:lstStyle/>
        <a:p>
          <a:endParaRPr lang="en-US"/>
        </a:p>
      </dgm:t>
    </dgm:pt>
    <dgm:pt modelId="{2FF128B5-1CAB-46FE-8094-9CEC37D0F23D}" type="pres">
      <dgm:prSet presAssocID="{DF44693D-AB07-40E6-9FDB-FB404C7F609F}" presName="compNode" presStyleCnt="0"/>
      <dgm:spPr/>
      <dgm:t>
        <a:bodyPr/>
        <a:lstStyle/>
        <a:p>
          <a:endParaRPr lang="en-US"/>
        </a:p>
      </dgm:t>
    </dgm:pt>
    <dgm:pt modelId="{74397150-6548-4B00-B49C-A6ADD2E8B71F}" type="pres">
      <dgm:prSet presAssocID="{DF44693D-AB07-40E6-9FDB-FB404C7F609F}" presName="node" presStyleLbl="node1" presStyleIdx="2" presStyleCnt="3" custScaleX="98784">
        <dgm:presLayoutVars>
          <dgm:bulletEnabled val="1"/>
        </dgm:presLayoutVars>
      </dgm:prSet>
      <dgm:spPr/>
      <dgm:t>
        <a:bodyPr/>
        <a:lstStyle/>
        <a:p>
          <a:endParaRPr lang="en-US"/>
        </a:p>
      </dgm:t>
    </dgm:pt>
    <dgm:pt modelId="{2AB5D69C-FAB0-4ECA-9CC4-E9D5E42C793A}" type="pres">
      <dgm:prSet presAssocID="{DF44693D-AB07-40E6-9FDB-FB404C7F609F}" presName="invisiNode" presStyleLbl="node1" presStyleIdx="2" presStyleCnt="3"/>
      <dgm:spPr/>
      <dgm:t>
        <a:bodyPr/>
        <a:lstStyle/>
        <a:p>
          <a:endParaRPr lang="en-US"/>
        </a:p>
      </dgm:t>
    </dgm:pt>
    <dgm:pt modelId="{6C9E94AA-6676-4EFD-9CA9-C7FD21F01342}" type="pres">
      <dgm:prSet presAssocID="{DF44693D-AB07-40E6-9FDB-FB404C7F609F}"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en-US"/>
        </a:p>
      </dgm:t>
    </dgm:pt>
  </dgm:ptLst>
  <dgm:cxnLst>
    <dgm:cxn modelId="{6AA9A467-ABAE-45C8-9012-84370C30CF77}" type="presOf" srcId="{DF44693D-AB07-40E6-9FDB-FB404C7F609F}" destId="{74397150-6548-4B00-B49C-A6ADD2E8B71F}" srcOrd="0" destOrd="0" presId="urn:microsoft.com/office/officeart/2005/8/layout/pList2"/>
    <dgm:cxn modelId="{348F16FF-8334-4FDA-8815-DEC6DF253744}" type="presOf" srcId="{E0F844F7-D646-47ED-A98F-304D06F1A18C}" destId="{164B7377-0C39-49EB-A886-E2C09A654D56}" srcOrd="0" destOrd="0" presId="urn:microsoft.com/office/officeart/2005/8/layout/pList2"/>
    <dgm:cxn modelId="{4AA9A677-40D9-49F9-95CC-8EBD88E27889}" type="presOf" srcId="{FCDF959A-A0B6-4F11-A995-490EB91C1A7C}" destId="{C11DBB7D-B657-47A7-82E4-C78946EB1085}" srcOrd="0" destOrd="0" presId="urn:microsoft.com/office/officeart/2005/8/layout/pList2"/>
    <dgm:cxn modelId="{F8977236-5F37-416B-BA1D-D5D7A80365C7}" type="presOf" srcId="{B3275967-7ED9-45E9-89A5-EB70C54F9CA9}" destId="{5508AD27-A010-44AC-A817-9B7D623A1E54}" srcOrd="0" destOrd="0" presId="urn:microsoft.com/office/officeart/2005/8/layout/pList2"/>
    <dgm:cxn modelId="{F929D1A2-9F3F-473F-801B-DC9A8970DAF4}" type="presOf" srcId="{919436EC-C327-4044-84FF-737692EE1299}" destId="{A6ABC159-9B74-4ACF-BC46-752D679C9024}" srcOrd="0" destOrd="0" presId="urn:microsoft.com/office/officeart/2005/8/layout/pList2"/>
    <dgm:cxn modelId="{CCAB00F8-5287-4879-B6E6-717915CFD222}" srcId="{B3275967-7ED9-45E9-89A5-EB70C54F9CA9}" destId="{DF44693D-AB07-40E6-9FDB-FB404C7F609F}" srcOrd="2" destOrd="0" parTransId="{149F4F1A-DB1D-4331-B6E7-A0BF1F2741C5}" sibTransId="{AC21DF5F-C65F-4153-BF82-56556F57F636}"/>
    <dgm:cxn modelId="{DBE8C878-34D5-4765-97C7-C133290FBBBE}" srcId="{B3275967-7ED9-45E9-89A5-EB70C54F9CA9}" destId="{919436EC-C327-4044-84FF-737692EE1299}" srcOrd="1" destOrd="0" parTransId="{DBEEF2C8-C2F3-4423-BFDA-E3690C4A9530}" sibTransId="{FCDF959A-A0B6-4F11-A995-490EB91C1A7C}"/>
    <dgm:cxn modelId="{DCC7E05A-4A73-4F2D-BD60-5F169D54A0D6}" type="presOf" srcId="{781FCDD7-D7C3-4110-A040-F917E259623B}" destId="{32FE86C9-8B4C-489E-8B77-AC8C7249C9DF}" srcOrd="0" destOrd="0" presId="urn:microsoft.com/office/officeart/2005/8/layout/pList2"/>
    <dgm:cxn modelId="{F9B172EB-BA70-4E1B-8372-D195962FBC26}" srcId="{B3275967-7ED9-45E9-89A5-EB70C54F9CA9}" destId="{E0F844F7-D646-47ED-A98F-304D06F1A18C}" srcOrd="0" destOrd="0" parTransId="{6570B507-ADE9-4381-8613-27327646890B}" sibTransId="{781FCDD7-D7C3-4110-A040-F917E259623B}"/>
    <dgm:cxn modelId="{730FD7EE-11FB-43F0-97C8-D585DD073393}" type="presParOf" srcId="{5508AD27-A010-44AC-A817-9B7D623A1E54}" destId="{4ABFD22F-BB55-4009-85CC-54016E4071A2}" srcOrd="0" destOrd="0" presId="urn:microsoft.com/office/officeart/2005/8/layout/pList2"/>
    <dgm:cxn modelId="{E853D58B-C7DB-4E2F-84F2-44094B48B3EE}" type="presParOf" srcId="{5508AD27-A010-44AC-A817-9B7D623A1E54}" destId="{A50D4FD8-E80F-4479-AF81-BF9B450097AA}" srcOrd="1" destOrd="0" presId="urn:microsoft.com/office/officeart/2005/8/layout/pList2"/>
    <dgm:cxn modelId="{217EDAB8-9762-4B26-BADF-201C908400E3}" type="presParOf" srcId="{A50D4FD8-E80F-4479-AF81-BF9B450097AA}" destId="{264F738D-C393-46D5-9F80-7C2FBABA3EB0}" srcOrd="0" destOrd="0" presId="urn:microsoft.com/office/officeart/2005/8/layout/pList2"/>
    <dgm:cxn modelId="{D6851229-1BA4-4D02-B4FC-0E03DF220F4A}" type="presParOf" srcId="{264F738D-C393-46D5-9F80-7C2FBABA3EB0}" destId="{164B7377-0C39-49EB-A886-E2C09A654D56}" srcOrd="0" destOrd="0" presId="urn:microsoft.com/office/officeart/2005/8/layout/pList2"/>
    <dgm:cxn modelId="{882679E5-1A67-4CC8-83B6-24BF3909D9E1}" type="presParOf" srcId="{264F738D-C393-46D5-9F80-7C2FBABA3EB0}" destId="{4361D6F3-192C-4DEE-BFA7-9C0B5A114AF7}" srcOrd="1" destOrd="0" presId="urn:microsoft.com/office/officeart/2005/8/layout/pList2"/>
    <dgm:cxn modelId="{A0D5FF8D-743C-4E07-972E-EF8051E17BB0}" type="presParOf" srcId="{264F738D-C393-46D5-9F80-7C2FBABA3EB0}" destId="{137BC2A1-9F70-4772-95EE-3C26673E150E}" srcOrd="2" destOrd="0" presId="urn:microsoft.com/office/officeart/2005/8/layout/pList2"/>
    <dgm:cxn modelId="{A9F367F5-7A87-47EE-8A59-7EA426E5B35F}" type="presParOf" srcId="{A50D4FD8-E80F-4479-AF81-BF9B450097AA}" destId="{32FE86C9-8B4C-489E-8B77-AC8C7249C9DF}" srcOrd="1" destOrd="0" presId="urn:microsoft.com/office/officeart/2005/8/layout/pList2"/>
    <dgm:cxn modelId="{71EF1FDE-6BAD-460C-A112-AF8B2ACF23EC}" type="presParOf" srcId="{A50D4FD8-E80F-4479-AF81-BF9B450097AA}" destId="{CC1B67FF-04A6-4F01-8697-5F45E731DC32}" srcOrd="2" destOrd="0" presId="urn:microsoft.com/office/officeart/2005/8/layout/pList2"/>
    <dgm:cxn modelId="{C65EC5FD-F418-4738-AB58-65CB623869B5}" type="presParOf" srcId="{CC1B67FF-04A6-4F01-8697-5F45E731DC32}" destId="{A6ABC159-9B74-4ACF-BC46-752D679C9024}" srcOrd="0" destOrd="0" presId="urn:microsoft.com/office/officeart/2005/8/layout/pList2"/>
    <dgm:cxn modelId="{67EFEC78-A9A4-4ED4-AD15-D49D59E8DC84}" type="presParOf" srcId="{CC1B67FF-04A6-4F01-8697-5F45E731DC32}" destId="{E3874CA2-9EA3-470B-BA31-B5EAEF6506D5}" srcOrd="1" destOrd="0" presId="urn:microsoft.com/office/officeart/2005/8/layout/pList2"/>
    <dgm:cxn modelId="{84964C0E-C064-4AE1-8C93-453CDF8F7AAF}" type="presParOf" srcId="{CC1B67FF-04A6-4F01-8697-5F45E731DC32}" destId="{515BCFAE-03C7-43E6-A749-93B8194DB5CF}" srcOrd="2" destOrd="0" presId="urn:microsoft.com/office/officeart/2005/8/layout/pList2"/>
    <dgm:cxn modelId="{CFE583A6-12EE-4539-A333-C8DE6AE44709}" type="presParOf" srcId="{A50D4FD8-E80F-4479-AF81-BF9B450097AA}" destId="{C11DBB7D-B657-47A7-82E4-C78946EB1085}" srcOrd="3" destOrd="0" presId="urn:microsoft.com/office/officeart/2005/8/layout/pList2"/>
    <dgm:cxn modelId="{11F88D68-0790-4525-990B-527E97E526B6}" type="presParOf" srcId="{A50D4FD8-E80F-4479-AF81-BF9B450097AA}" destId="{2FF128B5-1CAB-46FE-8094-9CEC37D0F23D}" srcOrd="4" destOrd="0" presId="urn:microsoft.com/office/officeart/2005/8/layout/pList2"/>
    <dgm:cxn modelId="{464F860B-45B2-4E85-A3B5-192ADE125BC4}" type="presParOf" srcId="{2FF128B5-1CAB-46FE-8094-9CEC37D0F23D}" destId="{74397150-6548-4B00-B49C-A6ADD2E8B71F}" srcOrd="0" destOrd="0" presId="urn:microsoft.com/office/officeart/2005/8/layout/pList2"/>
    <dgm:cxn modelId="{73AC477B-13BC-4D76-B780-D0E94E2D17EA}" type="presParOf" srcId="{2FF128B5-1CAB-46FE-8094-9CEC37D0F23D}" destId="{2AB5D69C-FAB0-4ECA-9CC4-E9D5E42C793A}" srcOrd="1" destOrd="0" presId="urn:microsoft.com/office/officeart/2005/8/layout/pList2"/>
    <dgm:cxn modelId="{444FBD7C-1F44-4823-A40B-9C441CC9B895}" type="presParOf" srcId="{2FF128B5-1CAB-46FE-8094-9CEC37D0F23D}" destId="{6C9E94AA-6676-4EFD-9CA9-C7FD21F01342}"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32A12E-C20F-4F81-A189-2F6A7732E9A2}"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65F92EEF-7730-4BFB-9E81-A465293E2C6D}">
      <dgm:prSet phldrT="[Text]" custT="1"/>
      <dgm:spPr/>
      <dgm:t>
        <a:bodyPr/>
        <a:lstStyle/>
        <a:p>
          <a:endParaRPr lang="en-US" sz="1800" dirty="0" smtClean="0"/>
        </a:p>
        <a:p>
          <a:r>
            <a:rPr lang="en-US" sz="1800" dirty="0" smtClean="0"/>
            <a:t>State Supt publishes initial application </a:t>
          </a:r>
        </a:p>
        <a:p>
          <a:r>
            <a:rPr lang="en-US" sz="1800" dirty="0" smtClean="0"/>
            <a:t>DUE 1/27/17</a:t>
          </a:r>
          <a:endParaRPr lang="en-US" sz="1800" dirty="0"/>
        </a:p>
      </dgm:t>
    </dgm:pt>
    <dgm:pt modelId="{A07E8FB8-1C86-4C82-94B0-58E4B4599B5D}" type="parTrans" cxnId="{F6E2F44A-598A-42F9-A6A7-8CC7D4654271}">
      <dgm:prSet/>
      <dgm:spPr/>
      <dgm:t>
        <a:bodyPr/>
        <a:lstStyle/>
        <a:p>
          <a:endParaRPr lang="en-US"/>
        </a:p>
      </dgm:t>
    </dgm:pt>
    <dgm:pt modelId="{DC8099C7-D13A-4954-A8A4-F6A465D101E8}" type="sibTrans" cxnId="{F6E2F44A-598A-42F9-A6A7-8CC7D4654271}">
      <dgm:prSet/>
      <dgm:spPr/>
      <dgm:t>
        <a:bodyPr/>
        <a:lstStyle/>
        <a:p>
          <a:endParaRPr lang="en-US"/>
        </a:p>
      </dgm:t>
    </dgm:pt>
    <dgm:pt modelId="{70C746B7-2573-4724-892D-9FD129FF6407}">
      <dgm:prSet phldrT="[Text]"/>
      <dgm:spPr/>
      <dgm:t>
        <a:bodyPr/>
        <a:lstStyle/>
        <a:p>
          <a:endParaRPr lang="en-US" dirty="0" smtClean="0"/>
        </a:p>
        <a:p>
          <a:r>
            <a:rPr lang="en-US" dirty="0" smtClean="0"/>
            <a:t>School districts selected for initial pilot commence planning or implementation</a:t>
          </a:r>
        </a:p>
      </dgm:t>
    </dgm:pt>
    <dgm:pt modelId="{DC02EC52-86CC-4AB3-90C3-7D43ADBF9E63}" type="parTrans" cxnId="{0FF02EF2-8107-4410-B498-208AD15B4F7E}">
      <dgm:prSet/>
      <dgm:spPr/>
      <dgm:t>
        <a:bodyPr/>
        <a:lstStyle/>
        <a:p>
          <a:endParaRPr lang="en-US"/>
        </a:p>
      </dgm:t>
    </dgm:pt>
    <dgm:pt modelId="{9A7F95EE-696F-4A82-AC6F-4B34CF371A0B}" type="sibTrans" cxnId="{0FF02EF2-8107-4410-B498-208AD15B4F7E}">
      <dgm:prSet/>
      <dgm:spPr/>
      <dgm:t>
        <a:bodyPr/>
        <a:lstStyle/>
        <a:p>
          <a:endParaRPr lang="en-US"/>
        </a:p>
      </dgm:t>
    </dgm:pt>
    <dgm:pt modelId="{311D697A-AA92-41BC-9D56-3287FF13A130}">
      <dgm:prSet phldrT="[Text]"/>
      <dgm:spPr/>
      <dgm:t>
        <a:bodyPr/>
        <a:lstStyle/>
        <a:p>
          <a:endParaRPr lang="en-US" dirty="0" smtClean="0"/>
        </a:p>
        <a:p>
          <a:r>
            <a:rPr lang="en-US" dirty="0" smtClean="0"/>
            <a:t>School districts commence or continue implementation</a:t>
          </a:r>
        </a:p>
      </dgm:t>
    </dgm:pt>
    <dgm:pt modelId="{F0CF2E52-EA39-4A76-82B8-CA16B05A6EC7}" type="parTrans" cxnId="{54388069-86A9-4E53-9D4E-2589105D49B1}">
      <dgm:prSet/>
      <dgm:spPr/>
      <dgm:t>
        <a:bodyPr/>
        <a:lstStyle/>
        <a:p>
          <a:endParaRPr lang="en-US"/>
        </a:p>
      </dgm:t>
    </dgm:pt>
    <dgm:pt modelId="{7CDD6BD9-8EEE-48F3-8275-A0111F466963}" type="sibTrans" cxnId="{54388069-86A9-4E53-9D4E-2589105D49B1}">
      <dgm:prSet/>
      <dgm:spPr/>
      <dgm:t>
        <a:bodyPr/>
        <a:lstStyle/>
        <a:p>
          <a:endParaRPr lang="en-US"/>
        </a:p>
      </dgm:t>
    </dgm:pt>
    <dgm:pt modelId="{606B1EE7-2A6A-44A9-BA72-A9191F83BE8F}">
      <dgm:prSet/>
      <dgm:spPr/>
      <dgm:t>
        <a:bodyPr/>
        <a:lstStyle/>
        <a:p>
          <a:endParaRPr lang="en-US" dirty="0" smtClean="0"/>
        </a:p>
        <a:p>
          <a:r>
            <a:rPr lang="en-US" dirty="0" smtClean="0"/>
            <a:t>State Supt can establish a new cohort</a:t>
          </a:r>
        </a:p>
      </dgm:t>
    </dgm:pt>
    <dgm:pt modelId="{204DA1B7-EDF1-4213-BD7C-BF5D177FF69A}" type="parTrans" cxnId="{16547A28-A3DE-4B0B-933D-C2F381D9CACE}">
      <dgm:prSet/>
      <dgm:spPr/>
      <dgm:t>
        <a:bodyPr/>
        <a:lstStyle/>
        <a:p>
          <a:endParaRPr lang="en-US"/>
        </a:p>
      </dgm:t>
    </dgm:pt>
    <dgm:pt modelId="{1671475E-3CB8-4DF3-ADE7-B385B102DF09}" type="sibTrans" cxnId="{16547A28-A3DE-4B0B-933D-C2F381D9CACE}">
      <dgm:prSet/>
      <dgm:spPr/>
      <dgm:t>
        <a:bodyPr/>
        <a:lstStyle/>
        <a:p>
          <a:endParaRPr lang="en-US"/>
        </a:p>
      </dgm:t>
    </dgm:pt>
    <dgm:pt modelId="{CCD7CEC0-2E50-476A-9E18-9B422FC6E538}" type="pres">
      <dgm:prSet presAssocID="{3732A12E-C20F-4F81-A189-2F6A7732E9A2}" presName="arrowDiagram" presStyleCnt="0">
        <dgm:presLayoutVars>
          <dgm:chMax val="5"/>
          <dgm:dir/>
          <dgm:resizeHandles val="exact"/>
        </dgm:presLayoutVars>
      </dgm:prSet>
      <dgm:spPr/>
      <dgm:t>
        <a:bodyPr/>
        <a:lstStyle/>
        <a:p>
          <a:endParaRPr lang="en-US"/>
        </a:p>
      </dgm:t>
    </dgm:pt>
    <dgm:pt modelId="{F7F64109-AB78-4F33-859E-5680D66E4E30}" type="pres">
      <dgm:prSet presAssocID="{3732A12E-C20F-4F81-A189-2F6A7732E9A2}" presName="arrow" presStyleLbl="bgShp" presStyleIdx="0" presStyleCnt="1" custLinFactNeighborY="277"/>
      <dgm:spPr>
        <a:solidFill>
          <a:schemeClr val="accent4">
            <a:lumMod val="40000"/>
            <a:lumOff val="60000"/>
          </a:schemeClr>
        </a:solidFill>
      </dgm:spPr>
      <dgm:t>
        <a:bodyPr/>
        <a:lstStyle/>
        <a:p>
          <a:endParaRPr lang="en-US"/>
        </a:p>
      </dgm:t>
    </dgm:pt>
    <dgm:pt modelId="{B7C643DF-64BD-41E4-B165-CF140CA87E9F}" type="pres">
      <dgm:prSet presAssocID="{3732A12E-C20F-4F81-A189-2F6A7732E9A2}" presName="arrowDiagram4" presStyleCnt="0"/>
      <dgm:spPr/>
    </dgm:pt>
    <dgm:pt modelId="{38749B41-A9AE-4406-A60E-1C78F7BD75B4}" type="pres">
      <dgm:prSet presAssocID="{65F92EEF-7730-4BFB-9E81-A465293E2C6D}" presName="bullet4a" presStyleLbl="node1" presStyleIdx="0" presStyleCnt="4"/>
      <dgm:spPr/>
    </dgm:pt>
    <dgm:pt modelId="{5E7B2FDD-6D7A-418A-9A61-F9B7B90D8CEF}" type="pres">
      <dgm:prSet presAssocID="{65F92EEF-7730-4BFB-9E81-A465293E2C6D}" presName="textBox4a" presStyleLbl="revTx" presStyleIdx="0" presStyleCnt="4" custScaleX="109438" custLinFactNeighborX="-15495">
        <dgm:presLayoutVars>
          <dgm:bulletEnabled val="1"/>
        </dgm:presLayoutVars>
      </dgm:prSet>
      <dgm:spPr/>
      <dgm:t>
        <a:bodyPr/>
        <a:lstStyle/>
        <a:p>
          <a:endParaRPr lang="en-US"/>
        </a:p>
      </dgm:t>
    </dgm:pt>
    <dgm:pt modelId="{9BD251D3-7D0C-4072-9241-C35C8EB78423}" type="pres">
      <dgm:prSet presAssocID="{70C746B7-2573-4724-892D-9FD129FF6407}" presName="bullet4b" presStyleLbl="node1" presStyleIdx="1" presStyleCnt="4"/>
      <dgm:spPr/>
    </dgm:pt>
    <dgm:pt modelId="{5608F333-34FB-413F-AFDF-BAED9027DB2E}" type="pres">
      <dgm:prSet presAssocID="{70C746B7-2573-4724-892D-9FD129FF6407}" presName="textBox4b" presStyleLbl="revTx" presStyleIdx="1" presStyleCnt="4">
        <dgm:presLayoutVars>
          <dgm:bulletEnabled val="1"/>
        </dgm:presLayoutVars>
      </dgm:prSet>
      <dgm:spPr/>
      <dgm:t>
        <a:bodyPr/>
        <a:lstStyle/>
        <a:p>
          <a:endParaRPr lang="en-US"/>
        </a:p>
      </dgm:t>
    </dgm:pt>
    <dgm:pt modelId="{73B54E5B-C3A1-4A6D-916F-B32A75CC600D}" type="pres">
      <dgm:prSet presAssocID="{311D697A-AA92-41BC-9D56-3287FF13A130}" presName="bullet4c" presStyleLbl="node1" presStyleIdx="2" presStyleCnt="4"/>
      <dgm:spPr/>
    </dgm:pt>
    <dgm:pt modelId="{EBEA4688-EAAA-44E1-8C64-AB4259E5ACB9}" type="pres">
      <dgm:prSet presAssocID="{311D697A-AA92-41BC-9D56-3287FF13A130}" presName="textBox4c" presStyleLbl="revTx" presStyleIdx="2" presStyleCnt="4">
        <dgm:presLayoutVars>
          <dgm:bulletEnabled val="1"/>
        </dgm:presLayoutVars>
      </dgm:prSet>
      <dgm:spPr/>
      <dgm:t>
        <a:bodyPr/>
        <a:lstStyle/>
        <a:p>
          <a:endParaRPr lang="en-US"/>
        </a:p>
      </dgm:t>
    </dgm:pt>
    <dgm:pt modelId="{EE93561C-0D0C-47BD-9BD0-46181125432B}" type="pres">
      <dgm:prSet presAssocID="{606B1EE7-2A6A-44A9-BA72-A9191F83BE8F}" presName="bullet4d" presStyleLbl="node1" presStyleIdx="3" presStyleCnt="4"/>
      <dgm:spPr/>
    </dgm:pt>
    <dgm:pt modelId="{0A75D291-E3E8-4910-8836-A7F006599CB8}" type="pres">
      <dgm:prSet presAssocID="{606B1EE7-2A6A-44A9-BA72-A9191F83BE8F}" presName="textBox4d" presStyleLbl="revTx" presStyleIdx="3" presStyleCnt="4">
        <dgm:presLayoutVars>
          <dgm:bulletEnabled val="1"/>
        </dgm:presLayoutVars>
      </dgm:prSet>
      <dgm:spPr/>
      <dgm:t>
        <a:bodyPr/>
        <a:lstStyle/>
        <a:p>
          <a:endParaRPr lang="en-US"/>
        </a:p>
      </dgm:t>
    </dgm:pt>
  </dgm:ptLst>
  <dgm:cxnLst>
    <dgm:cxn modelId="{F9AD9986-4171-4821-BA60-849CEE0721D5}" type="presOf" srcId="{606B1EE7-2A6A-44A9-BA72-A9191F83BE8F}" destId="{0A75D291-E3E8-4910-8836-A7F006599CB8}" srcOrd="0" destOrd="0" presId="urn:microsoft.com/office/officeart/2005/8/layout/arrow2"/>
    <dgm:cxn modelId="{D5CB3090-1F51-4500-9E84-75608F2B10C7}" type="presOf" srcId="{311D697A-AA92-41BC-9D56-3287FF13A130}" destId="{EBEA4688-EAAA-44E1-8C64-AB4259E5ACB9}" srcOrd="0" destOrd="0" presId="urn:microsoft.com/office/officeart/2005/8/layout/arrow2"/>
    <dgm:cxn modelId="{94F3EFD3-160A-4FCC-BA96-747FFCF08619}" type="presOf" srcId="{70C746B7-2573-4724-892D-9FD129FF6407}" destId="{5608F333-34FB-413F-AFDF-BAED9027DB2E}" srcOrd="0" destOrd="0" presId="urn:microsoft.com/office/officeart/2005/8/layout/arrow2"/>
    <dgm:cxn modelId="{0FF02EF2-8107-4410-B498-208AD15B4F7E}" srcId="{3732A12E-C20F-4F81-A189-2F6A7732E9A2}" destId="{70C746B7-2573-4724-892D-9FD129FF6407}" srcOrd="1" destOrd="0" parTransId="{DC02EC52-86CC-4AB3-90C3-7D43ADBF9E63}" sibTransId="{9A7F95EE-696F-4A82-AC6F-4B34CF371A0B}"/>
    <dgm:cxn modelId="{54388069-86A9-4E53-9D4E-2589105D49B1}" srcId="{3732A12E-C20F-4F81-A189-2F6A7732E9A2}" destId="{311D697A-AA92-41BC-9D56-3287FF13A130}" srcOrd="2" destOrd="0" parTransId="{F0CF2E52-EA39-4A76-82B8-CA16B05A6EC7}" sibTransId="{7CDD6BD9-8EEE-48F3-8275-A0111F466963}"/>
    <dgm:cxn modelId="{0C2CA661-4973-4B81-A306-B4367734971B}" type="presOf" srcId="{65F92EEF-7730-4BFB-9E81-A465293E2C6D}" destId="{5E7B2FDD-6D7A-418A-9A61-F9B7B90D8CEF}" srcOrd="0" destOrd="0" presId="urn:microsoft.com/office/officeart/2005/8/layout/arrow2"/>
    <dgm:cxn modelId="{16547A28-A3DE-4B0B-933D-C2F381D9CACE}" srcId="{3732A12E-C20F-4F81-A189-2F6A7732E9A2}" destId="{606B1EE7-2A6A-44A9-BA72-A9191F83BE8F}" srcOrd="3" destOrd="0" parTransId="{204DA1B7-EDF1-4213-BD7C-BF5D177FF69A}" sibTransId="{1671475E-3CB8-4DF3-ADE7-B385B102DF09}"/>
    <dgm:cxn modelId="{4005B776-19B8-4242-8AD8-8E543B96DDFC}" type="presOf" srcId="{3732A12E-C20F-4F81-A189-2F6A7732E9A2}" destId="{CCD7CEC0-2E50-476A-9E18-9B422FC6E538}" srcOrd="0" destOrd="0" presId="urn:microsoft.com/office/officeart/2005/8/layout/arrow2"/>
    <dgm:cxn modelId="{F6E2F44A-598A-42F9-A6A7-8CC7D4654271}" srcId="{3732A12E-C20F-4F81-A189-2F6A7732E9A2}" destId="{65F92EEF-7730-4BFB-9E81-A465293E2C6D}" srcOrd="0" destOrd="0" parTransId="{A07E8FB8-1C86-4C82-94B0-58E4B4599B5D}" sibTransId="{DC8099C7-D13A-4954-A8A4-F6A465D101E8}"/>
    <dgm:cxn modelId="{A60A7097-264E-4EA1-A27D-3E8CFD4F9DBB}" type="presParOf" srcId="{CCD7CEC0-2E50-476A-9E18-9B422FC6E538}" destId="{F7F64109-AB78-4F33-859E-5680D66E4E30}" srcOrd="0" destOrd="0" presId="urn:microsoft.com/office/officeart/2005/8/layout/arrow2"/>
    <dgm:cxn modelId="{E1FED37A-576D-4809-81AB-45BF3A92BD42}" type="presParOf" srcId="{CCD7CEC0-2E50-476A-9E18-9B422FC6E538}" destId="{B7C643DF-64BD-41E4-B165-CF140CA87E9F}" srcOrd="1" destOrd="0" presId="urn:microsoft.com/office/officeart/2005/8/layout/arrow2"/>
    <dgm:cxn modelId="{4D983F62-50C1-44C6-9C1E-59DF83AC9392}" type="presParOf" srcId="{B7C643DF-64BD-41E4-B165-CF140CA87E9F}" destId="{38749B41-A9AE-4406-A60E-1C78F7BD75B4}" srcOrd="0" destOrd="0" presId="urn:microsoft.com/office/officeart/2005/8/layout/arrow2"/>
    <dgm:cxn modelId="{EFFCE9E1-2734-400C-A533-925EBD46D734}" type="presParOf" srcId="{B7C643DF-64BD-41E4-B165-CF140CA87E9F}" destId="{5E7B2FDD-6D7A-418A-9A61-F9B7B90D8CEF}" srcOrd="1" destOrd="0" presId="urn:microsoft.com/office/officeart/2005/8/layout/arrow2"/>
    <dgm:cxn modelId="{95C7EC81-62A2-46EE-941C-8D13AFB963BF}" type="presParOf" srcId="{B7C643DF-64BD-41E4-B165-CF140CA87E9F}" destId="{9BD251D3-7D0C-4072-9241-C35C8EB78423}" srcOrd="2" destOrd="0" presId="urn:microsoft.com/office/officeart/2005/8/layout/arrow2"/>
    <dgm:cxn modelId="{A5CFB808-AA15-4D9A-8E64-9ACA64648F0A}" type="presParOf" srcId="{B7C643DF-64BD-41E4-B165-CF140CA87E9F}" destId="{5608F333-34FB-413F-AFDF-BAED9027DB2E}" srcOrd="3" destOrd="0" presId="urn:microsoft.com/office/officeart/2005/8/layout/arrow2"/>
    <dgm:cxn modelId="{CBDCF18A-A657-4138-9634-FFC9529B7205}" type="presParOf" srcId="{B7C643DF-64BD-41E4-B165-CF140CA87E9F}" destId="{73B54E5B-C3A1-4A6D-916F-B32A75CC600D}" srcOrd="4" destOrd="0" presId="urn:microsoft.com/office/officeart/2005/8/layout/arrow2"/>
    <dgm:cxn modelId="{30F498B4-7EC3-499F-AFA2-0565E9A146C5}" type="presParOf" srcId="{B7C643DF-64BD-41E4-B165-CF140CA87E9F}" destId="{EBEA4688-EAAA-44E1-8C64-AB4259E5ACB9}" srcOrd="5" destOrd="0" presId="urn:microsoft.com/office/officeart/2005/8/layout/arrow2"/>
    <dgm:cxn modelId="{DDC48330-4D4F-4C0C-8754-FA6851F4691E}" type="presParOf" srcId="{B7C643DF-64BD-41E4-B165-CF140CA87E9F}" destId="{EE93561C-0D0C-47BD-9BD0-46181125432B}" srcOrd="6" destOrd="0" presId="urn:microsoft.com/office/officeart/2005/8/layout/arrow2"/>
    <dgm:cxn modelId="{440B2647-11B3-4FFE-AFEF-432D75B3416D}" type="presParOf" srcId="{B7C643DF-64BD-41E4-B165-CF140CA87E9F}" destId="{0A75D291-E3E8-4910-8836-A7F006599CB8}"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2A6463-423A-4DE8-B957-6DD8AEEE77C2}" type="doc">
      <dgm:prSet loTypeId="urn:microsoft.com/office/officeart/2005/8/layout/arrow2" loCatId="process" qsTypeId="urn:microsoft.com/office/officeart/2005/8/quickstyle/simple1" qsCatId="simple" csTypeId="urn:microsoft.com/office/officeart/2005/8/colors/accent1_2" csCatId="accent1" phldr="1"/>
      <dgm:spPr/>
    </dgm:pt>
    <dgm:pt modelId="{97A94DCD-F1F0-4BE4-937F-61BB6835E9F2}" type="pres">
      <dgm:prSet presAssocID="{A32A6463-423A-4DE8-B957-6DD8AEEE77C2}" presName="arrowDiagram" presStyleCnt="0">
        <dgm:presLayoutVars>
          <dgm:chMax val="5"/>
          <dgm:dir/>
          <dgm:resizeHandles val="exact"/>
        </dgm:presLayoutVars>
      </dgm:prSet>
      <dgm:spPr/>
    </dgm:pt>
  </dgm:ptLst>
  <dgm:cxnLst>
    <dgm:cxn modelId="{47ED8C3F-0D80-48C6-B0D4-665B311898B2}" type="presOf" srcId="{A32A6463-423A-4DE8-B957-6DD8AEEE77C2}" destId="{97A94DCD-F1F0-4BE4-937F-61BB6835E9F2}" srcOrd="0" destOrd="0" presId="urn:microsoft.com/office/officeart/2005/8/layout/arrow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1D4CF3-5216-436C-A93B-0E74C5305154}">
      <dsp:nvSpPr>
        <dsp:cNvPr id="0" name=""/>
        <dsp:cNvSpPr/>
      </dsp:nvSpPr>
      <dsp:spPr>
        <a:xfrm>
          <a:off x="468340" y="10482"/>
          <a:ext cx="9375719" cy="1357372"/>
        </a:xfrm>
        <a:prstGeom prst="rightArrow">
          <a:avLst>
            <a:gd name="adj1" fmla="val 50000"/>
            <a:gd name="adj2" fmla="val 50000"/>
          </a:avLst>
        </a:prstGeom>
        <a:solidFill>
          <a:schemeClr val="accent6">
            <a:lumMod val="60000"/>
            <a:lumOff val="4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215483" numCol="1" spcCol="1270" anchor="ctr" anchorCtr="0">
          <a:noAutofit/>
        </a:bodyPr>
        <a:lstStyle/>
        <a:p>
          <a:pPr lvl="0" algn="l" defTabSz="977900">
            <a:lnSpc>
              <a:spcPct val="90000"/>
            </a:lnSpc>
            <a:spcBef>
              <a:spcPct val="0"/>
            </a:spcBef>
            <a:spcAft>
              <a:spcPct val="35000"/>
            </a:spcAft>
          </a:pPr>
          <a:r>
            <a:rPr lang="en-US" sz="2200" kern="1200" dirty="0" smtClean="0"/>
            <a:t>P-20 Council PWR Steering Committee</a:t>
          </a:r>
          <a:endParaRPr lang="en-US" sz="2200" kern="1200" dirty="0"/>
        </a:p>
      </dsp:txBody>
      <dsp:txXfrm>
        <a:off x="468340" y="349825"/>
        <a:ext cx="9036376" cy="678686"/>
      </dsp:txXfrm>
    </dsp:sp>
    <dsp:sp modelId="{25526376-C833-4D84-9488-C163691ED9DB}">
      <dsp:nvSpPr>
        <dsp:cNvPr id="0" name=""/>
        <dsp:cNvSpPr/>
      </dsp:nvSpPr>
      <dsp:spPr>
        <a:xfrm>
          <a:off x="496114" y="1057212"/>
          <a:ext cx="2870612" cy="2614798"/>
        </a:xfrm>
        <a:prstGeom prst="rect">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ts val="1200"/>
            </a:spcAft>
          </a:pPr>
          <a:r>
            <a:rPr lang="en-US" sz="1600" kern="1200" dirty="0" smtClean="0"/>
            <a:t>- Met from 5/2012 to 7/2013</a:t>
          </a:r>
          <a:endParaRPr lang="en-US" sz="1600" kern="1200" dirty="0"/>
        </a:p>
        <a:p>
          <a:pPr lvl="0" algn="l" defTabSz="711200">
            <a:lnSpc>
              <a:spcPct val="90000"/>
            </a:lnSpc>
            <a:spcBef>
              <a:spcPct val="0"/>
            </a:spcBef>
            <a:spcAft>
              <a:spcPts val="1200"/>
            </a:spcAft>
          </a:pPr>
          <a:r>
            <a:rPr lang="en-US" sz="1600" kern="1200" dirty="0" smtClean="0"/>
            <a:t>- Joint committee of College  &amp; Career Readiness and Data, Assessment, and Accountability</a:t>
          </a:r>
          <a:endParaRPr lang="en-US" sz="1600" kern="1200" dirty="0"/>
        </a:p>
        <a:p>
          <a:pPr lvl="0" algn="l" defTabSz="711200">
            <a:lnSpc>
              <a:spcPct val="90000"/>
            </a:lnSpc>
            <a:spcBef>
              <a:spcPct val="0"/>
            </a:spcBef>
            <a:spcAft>
              <a:spcPts val="1200"/>
            </a:spcAft>
          </a:pPr>
          <a:r>
            <a:rPr lang="en-US" sz="1600" kern="1200" dirty="0" smtClean="0"/>
            <a:t>- Developed college &amp; career readiness framework and key success factors</a:t>
          </a:r>
          <a:endParaRPr lang="en-US" sz="1600" kern="1200" dirty="0"/>
        </a:p>
      </dsp:txBody>
      <dsp:txXfrm>
        <a:off x="496114" y="1057212"/>
        <a:ext cx="2870612" cy="2614798"/>
      </dsp:txXfrm>
    </dsp:sp>
    <dsp:sp modelId="{6CC24DF9-D9EC-43D4-81D7-B3F9A046850B}">
      <dsp:nvSpPr>
        <dsp:cNvPr id="0" name=""/>
        <dsp:cNvSpPr/>
      </dsp:nvSpPr>
      <dsp:spPr>
        <a:xfrm>
          <a:off x="3366727" y="538844"/>
          <a:ext cx="6449558" cy="1205563"/>
        </a:xfrm>
        <a:prstGeom prst="rightArrow">
          <a:avLst>
            <a:gd name="adj1" fmla="val 50000"/>
            <a:gd name="adj2" fmla="val 50000"/>
          </a:avLst>
        </a:prstGeom>
        <a:solidFill>
          <a:schemeClr val="accent5">
            <a:lumMod val="60000"/>
            <a:lumOff val="4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215483" numCol="1" spcCol="1270" anchor="ctr" anchorCtr="0">
          <a:noAutofit/>
        </a:bodyPr>
        <a:lstStyle/>
        <a:p>
          <a:pPr lvl="0" algn="l" defTabSz="977900">
            <a:lnSpc>
              <a:spcPct val="90000"/>
            </a:lnSpc>
            <a:spcBef>
              <a:spcPct val="0"/>
            </a:spcBef>
            <a:spcAft>
              <a:spcPct val="35000"/>
            </a:spcAft>
          </a:pPr>
          <a:r>
            <a:rPr lang="en-US" sz="2200" kern="1200" dirty="0" smtClean="0"/>
            <a:t>HB 3196</a:t>
          </a:r>
          <a:endParaRPr lang="en-US" sz="2200" kern="1200" dirty="0"/>
        </a:p>
      </dsp:txBody>
      <dsp:txXfrm>
        <a:off x="3366727" y="840235"/>
        <a:ext cx="6148167" cy="602781"/>
      </dsp:txXfrm>
    </dsp:sp>
    <dsp:sp modelId="{68B296F9-B517-4014-914C-DF4F8194CE83}">
      <dsp:nvSpPr>
        <dsp:cNvPr id="0" name=""/>
        <dsp:cNvSpPr/>
      </dsp:nvSpPr>
      <dsp:spPr>
        <a:xfrm>
          <a:off x="3366727" y="1509669"/>
          <a:ext cx="2870612" cy="2614798"/>
        </a:xfrm>
        <a:prstGeom prst="rect">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ts val="1200"/>
            </a:spcAft>
          </a:pPr>
          <a:r>
            <a:rPr lang="en-US" sz="1600" kern="1200" dirty="0" smtClean="0"/>
            <a:t>- Filed 2/15</a:t>
          </a:r>
          <a:endParaRPr lang="en-US" sz="1600" kern="1200" dirty="0"/>
        </a:p>
        <a:p>
          <a:pPr lvl="0" algn="l" defTabSz="711200">
            <a:lnSpc>
              <a:spcPct val="90000"/>
            </a:lnSpc>
            <a:spcBef>
              <a:spcPct val="0"/>
            </a:spcBef>
            <a:spcAft>
              <a:spcPts val="1200"/>
            </a:spcAft>
          </a:pPr>
          <a:r>
            <a:rPr lang="en-US" sz="1600" kern="1200" dirty="0" smtClean="0"/>
            <a:t>- Resulted from over one year of meetings with agency leadership in context of PWR key success factors</a:t>
          </a:r>
          <a:endParaRPr lang="en-US" sz="1600" kern="1200" dirty="0"/>
        </a:p>
      </dsp:txBody>
      <dsp:txXfrm>
        <a:off x="3366727" y="1509669"/>
        <a:ext cx="2870612" cy="2614798"/>
      </dsp:txXfrm>
    </dsp:sp>
    <dsp:sp modelId="{14CCD344-CDC4-4D50-A765-1DAFA8EF5A10}">
      <dsp:nvSpPr>
        <dsp:cNvPr id="0" name=""/>
        <dsp:cNvSpPr/>
      </dsp:nvSpPr>
      <dsp:spPr>
        <a:xfrm>
          <a:off x="6237340" y="915397"/>
          <a:ext cx="3578945" cy="1357372"/>
        </a:xfrm>
        <a:prstGeom prst="rightArrow">
          <a:avLst>
            <a:gd name="adj1" fmla="val 50000"/>
            <a:gd name="adj2" fmla="val 50000"/>
          </a:avLst>
        </a:prstGeom>
        <a:solidFill>
          <a:schemeClr val="tx2">
            <a:lumMod val="60000"/>
            <a:lumOff val="4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215483" numCol="1" spcCol="1270" anchor="ctr" anchorCtr="0">
          <a:noAutofit/>
        </a:bodyPr>
        <a:lstStyle/>
        <a:p>
          <a:pPr lvl="0" algn="l" defTabSz="977900">
            <a:lnSpc>
              <a:spcPct val="90000"/>
            </a:lnSpc>
            <a:spcBef>
              <a:spcPct val="0"/>
            </a:spcBef>
            <a:spcAft>
              <a:spcPct val="35000"/>
            </a:spcAft>
          </a:pPr>
          <a:r>
            <a:rPr lang="en-US" sz="2200" kern="1200" dirty="0" smtClean="0"/>
            <a:t>HR 477</a:t>
          </a:r>
          <a:endParaRPr lang="en-US" sz="2200" kern="1200" dirty="0"/>
        </a:p>
      </dsp:txBody>
      <dsp:txXfrm>
        <a:off x="6237340" y="1254740"/>
        <a:ext cx="3239602" cy="678686"/>
      </dsp:txXfrm>
    </dsp:sp>
    <dsp:sp modelId="{5B42909F-E857-49F0-B5C6-572BE4700332}">
      <dsp:nvSpPr>
        <dsp:cNvPr id="0" name=""/>
        <dsp:cNvSpPr/>
      </dsp:nvSpPr>
      <dsp:spPr>
        <a:xfrm>
          <a:off x="6237340" y="1962126"/>
          <a:ext cx="2870612" cy="2576530"/>
        </a:xfrm>
        <a:prstGeom prst="rect">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ts val="1200"/>
            </a:spcAft>
          </a:pPr>
          <a:r>
            <a:rPr lang="en-US" sz="1600" kern="1200" dirty="0" smtClean="0"/>
            <a:t>- Identified 5 aspects of PWR policy agenda where there was greater consensus for moving forward</a:t>
          </a:r>
        </a:p>
        <a:p>
          <a:pPr lvl="0" algn="l" defTabSz="711200">
            <a:lnSpc>
              <a:spcPct val="90000"/>
            </a:lnSpc>
            <a:spcBef>
              <a:spcPct val="0"/>
            </a:spcBef>
            <a:spcAft>
              <a:spcPts val="1200"/>
            </a:spcAft>
          </a:pPr>
          <a:r>
            <a:rPr lang="en-US" sz="1600" kern="1200" dirty="0" smtClean="0"/>
            <a:t>- Adopted by House on 5/30/15</a:t>
          </a:r>
        </a:p>
        <a:p>
          <a:pPr lvl="0" algn="l" defTabSz="711200">
            <a:lnSpc>
              <a:spcPct val="90000"/>
            </a:lnSpc>
            <a:spcBef>
              <a:spcPct val="0"/>
            </a:spcBef>
            <a:spcAft>
              <a:spcPts val="1200"/>
            </a:spcAft>
          </a:pPr>
          <a:r>
            <a:rPr lang="en-US" sz="1600" kern="1200" dirty="0" smtClean="0"/>
            <a:t>- 4 advisory committees with over 120 stakeholders each met 3 times; delivered recommendations on 2/1/16</a:t>
          </a:r>
          <a:endParaRPr lang="en-US" sz="1600" kern="1200" dirty="0"/>
        </a:p>
      </dsp:txBody>
      <dsp:txXfrm>
        <a:off x="6237340" y="1962126"/>
        <a:ext cx="2870612" cy="25765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F6A7AE-6A5D-46B4-BF3B-AF1F6D00A88F}">
      <dsp:nvSpPr>
        <dsp:cNvPr id="0" name=""/>
        <dsp:cNvSpPr/>
      </dsp:nvSpPr>
      <dsp:spPr>
        <a:xfrm>
          <a:off x="2204683" y="39583"/>
          <a:ext cx="1899993" cy="1899993"/>
        </a:xfrm>
        <a:prstGeom prst="ellipse">
          <a:avLst/>
        </a:prstGeom>
        <a:solidFill>
          <a:srgbClr val="FFCC0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r>
            <a:rPr lang="en-US" sz="1500" b="1" kern="1200" dirty="0" smtClean="0"/>
            <a:t>Career Exploration and Development</a:t>
          </a:r>
          <a:endParaRPr lang="en-US" sz="1500" b="1" kern="1200" dirty="0"/>
        </a:p>
      </dsp:txBody>
      <dsp:txXfrm>
        <a:off x="2458015" y="372082"/>
        <a:ext cx="1393328" cy="854997"/>
      </dsp:txXfrm>
    </dsp:sp>
    <dsp:sp modelId="{150F5212-0B7A-473A-912E-C588A7F7D1E7}">
      <dsp:nvSpPr>
        <dsp:cNvPr id="0" name=""/>
        <dsp:cNvSpPr/>
      </dsp:nvSpPr>
      <dsp:spPr>
        <a:xfrm>
          <a:off x="2890264" y="1227079"/>
          <a:ext cx="1899993" cy="1899993"/>
        </a:xfrm>
        <a:prstGeom prst="ellipse">
          <a:avLst/>
        </a:prstGeom>
        <a:solidFill>
          <a:srgbClr val="00B050">
            <a:alpha val="50000"/>
          </a:srgb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r>
            <a:rPr lang="en-US" sz="1500" b="1" kern="1200" dirty="0" smtClean="0"/>
            <a:t>College Exploration, Preparation, and Selection</a:t>
          </a:r>
          <a:endParaRPr lang="en-US" sz="1500" b="1" kern="1200" dirty="0"/>
        </a:p>
      </dsp:txBody>
      <dsp:txXfrm>
        <a:off x="3471345" y="1717910"/>
        <a:ext cx="1139996" cy="1044996"/>
      </dsp:txXfrm>
    </dsp:sp>
    <dsp:sp modelId="{C8C77DE5-01A2-4116-ADBB-24515474417D}">
      <dsp:nvSpPr>
        <dsp:cNvPr id="0" name=""/>
        <dsp:cNvSpPr/>
      </dsp:nvSpPr>
      <dsp:spPr>
        <a:xfrm>
          <a:off x="1519102" y="1227079"/>
          <a:ext cx="1899993" cy="1899993"/>
        </a:xfrm>
        <a:prstGeom prst="ellipse">
          <a:avLst/>
        </a:prstGeom>
        <a:solidFill>
          <a:srgbClr val="C00000">
            <a:alpha val="62000"/>
          </a:srgb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smtClean="0"/>
            <a:t>Financial Aid and Literacy</a:t>
          </a:r>
          <a:r>
            <a:rPr lang="en-US" sz="1500" kern="1200" dirty="0" smtClean="0"/>
            <a:t>	</a:t>
          </a:r>
          <a:endParaRPr lang="en-US" sz="1500" kern="1200" dirty="0"/>
        </a:p>
      </dsp:txBody>
      <dsp:txXfrm>
        <a:off x="1698018" y="1717910"/>
        <a:ext cx="1139996" cy="10449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FD22F-BB55-4009-85CC-54016E4071A2}">
      <dsp:nvSpPr>
        <dsp:cNvPr id="0" name=""/>
        <dsp:cNvSpPr/>
      </dsp:nvSpPr>
      <dsp:spPr>
        <a:xfrm>
          <a:off x="0" y="0"/>
          <a:ext cx="9079468" cy="2302056"/>
        </a:xfrm>
        <a:prstGeom prst="roundRect">
          <a:avLst>
            <a:gd name="adj" fmla="val 10000"/>
          </a:avLst>
        </a:prstGeom>
        <a:solidFill>
          <a:schemeClr val="accent4">
            <a:lumMod val="60000"/>
            <a:lumOff val="40000"/>
            <a:alpha val="90000"/>
          </a:schemeClr>
        </a:solidFill>
        <a:ln w="2642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7BC2A1-9F70-4772-95EE-3C26673E150E}">
      <dsp:nvSpPr>
        <dsp:cNvPr id="0" name=""/>
        <dsp:cNvSpPr/>
      </dsp:nvSpPr>
      <dsp:spPr>
        <a:xfrm>
          <a:off x="272384" y="306940"/>
          <a:ext cx="2667093" cy="168817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4B7377-0C39-49EB-A886-E2C09A654D56}">
      <dsp:nvSpPr>
        <dsp:cNvPr id="0" name=""/>
        <dsp:cNvSpPr/>
      </dsp:nvSpPr>
      <dsp:spPr>
        <a:xfrm rot="10800000">
          <a:off x="272384" y="2302056"/>
          <a:ext cx="2667093" cy="2813624"/>
        </a:xfrm>
        <a:prstGeom prst="round2SameRect">
          <a:avLst>
            <a:gd name="adj1" fmla="val 10500"/>
            <a:gd name="adj2" fmla="val 0"/>
          </a:avLst>
        </a:prstGeom>
        <a:solidFill>
          <a:srgbClr val="00B05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lvl="0" algn="ctr" defTabSz="1244600">
            <a:lnSpc>
              <a:spcPct val="90000"/>
            </a:lnSpc>
            <a:spcBef>
              <a:spcPct val="0"/>
            </a:spcBef>
            <a:spcAft>
              <a:spcPct val="35000"/>
            </a:spcAft>
          </a:pPr>
          <a:r>
            <a:rPr lang="en-US" sz="2800" b="1" kern="1200" dirty="0" smtClean="0"/>
            <a:t>STEM</a:t>
          </a:r>
        </a:p>
        <a:p>
          <a:pPr lvl="0" algn="l" defTabSz="1244600">
            <a:lnSpc>
              <a:spcPct val="90000"/>
            </a:lnSpc>
            <a:spcBef>
              <a:spcPct val="0"/>
            </a:spcBef>
            <a:spcAft>
              <a:spcPct val="35000"/>
            </a:spcAft>
          </a:pPr>
          <a:endParaRPr lang="en-US" sz="1600" kern="1200" dirty="0" smtClean="0"/>
        </a:p>
        <a:p>
          <a:pPr lvl="0" algn="l" defTabSz="1244600">
            <a:lnSpc>
              <a:spcPct val="90000"/>
            </a:lnSpc>
            <a:spcBef>
              <a:spcPct val="0"/>
            </a:spcBef>
            <a:spcAft>
              <a:spcPct val="35000"/>
            </a:spcAft>
          </a:pPr>
          <a:r>
            <a:rPr lang="en-US" sz="1600" kern="1200" dirty="0" smtClean="0"/>
            <a:t>Career goals that require application of calculus or advanced algebraic skills</a:t>
          </a:r>
          <a:endParaRPr lang="en-US" sz="1600" kern="1200" dirty="0"/>
        </a:p>
      </dsp:txBody>
      <dsp:txXfrm rot="10800000">
        <a:off x="354406" y="2302056"/>
        <a:ext cx="2503049" cy="2731602"/>
      </dsp:txXfrm>
    </dsp:sp>
    <dsp:sp modelId="{515BCFAE-03C7-43E6-A749-93B8194DB5CF}">
      <dsp:nvSpPr>
        <dsp:cNvPr id="0" name=""/>
        <dsp:cNvSpPr/>
      </dsp:nvSpPr>
      <dsp:spPr>
        <a:xfrm>
          <a:off x="3206187" y="306940"/>
          <a:ext cx="2667093" cy="1688174"/>
        </a:xfrm>
        <a:prstGeom prst="roundRect">
          <a:avLst>
            <a:gd name="adj" fmla="val 10000"/>
          </a:avLst>
        </a:prstGeom>
        <a:blipFill rotWithShape="1">
          <a:blip xmlns:r="http://schemas.openxmlformats.org/officeDocument/2006/relationships" r:embed="rId2"/>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ABC159-9B74-4ACF-BC46-752D679C9024}">
      <dsp:nvSpPr>
        <dsp:cNvPr id="0" name=""/>
        <dsp:cNvSpPr/>
      </dsp:nvSpPr>
      <dsp:spPr>
        <a:xfrm rot="10800000">
          <a:off x="3206187" y="2302056"/>
          <a:ext cx="2667093" cy="2813624"/>
        </a:xfrm>
        <a:prstGeom prst="round2SameRect">
          <a:avLst>
            <a:gd name="adj1" fmla="val 10500"/>
            <a:gd name="adj2" fmla="val 0"/>
          </a:avLst>
        </a:prstGeom>
        <a:solidFill>
          <a:schemeClr val="tx2">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lvl="0" algn="ctr" defTabSz="1244600">
            <a:lnSpc>
              <a:spcPct val="90000"/>
            </a:lnSpc>
            <a:spcBef>
              <a:spcPct val="0"/>
            </a:spcBef>
            <a:spcAft>
              <a:spcPct val="35000"/>
            </a:spcAft>
          </a:pPr>
          <a:r>
            <a:rPr lang="en-US" sz="2800" b="1" kern="1200" dirty="0" smtClean="0"/>
            <a:t>Technical</a:t>
          </a:r>
        </a:p>
        <a:p>
          <a:pPr lvl="0" algn="ctr" defTabSz="1244600">
            <a:lnSpc>
              <a:spcPct val="90000"/>
            </a:lnSpc>
            <a:spcBef>
              <a:spcPct val="0"/>
            </a:spcBef>
            <a:spcAft>
              <a:spcPct val="35000"/>
            </a:spcAft>
          </a:pPr>
          <a:endParaRPr lang="en-US" sz="1600" kern="1200" dirty="0" smtClean="0"/>
        </a:p>
        <a:p>
          <a:pPr lvl="0" algn="ctr" defTabSz="1244600">
            <a:lnSpc>
              <a:spcPct val="90000"/>
            </a:lnSpc>
            <a:spcBef>
              <a:spcPct val="0"/>
            </a:spcBef>
            <a:spcAft>
              <a:spcPct val="35000"/>
            </a:spcAft>
          </a:pPr>
          <a:r>
            <a:rPr lang="en-US" sz="1600" kern="1200" dirty="0" smtClean="0"/>
            <a:t>Career goals in technical fields that do not require application of </a:t>
          </a:r>
          <a:r>
            <a:rPr lang="en-US" sz="1600" kern="1200" dirty="0" err="1" smtClean="0"/>
            <a:t>calc</a:t>
          </a:r>
          <a:r>
            <a:rPr lang="en-US" sz="1600" kern="1200" dirty="0" smtClean="0"/>
            <a:t>, advanced algebraic, or advanced stats skills</a:t>
          </a:r>
        </a:p>
        <a:p>
          <a:pPr lvl="0" algn="ctr" defTabSz="1244600">
            <a:lnSpc>
              <a:spcPct val="90000"/>
            </a:lnSpc>
            <a:spcBef>
              <a:spcPct val="0"/>
            </a:spcBef>
            <a:spcAft>
              <a:spcPct val="35000"/>
            </a:spcAft>
          </a:pPr>
          <a:endParaRPr lang="en-US" sz="1600" kern="1200" dirty="0"/>
        </a:p>
      </dsp:txBody>
      <dsp:txXfrm rot="10800000">
        <a:off x="3288209" y="2302056"/>
        <a:ext cx="2503049" cy="2731602"/>
      </dsp:txXfrm>
    </dsp:sp>
    <dsp:sp modelId="{6C9E94AA-6676-4EFD-9CA9-C7FD21F01342}">
      <dsp:nvSpPr>
        <dsp:cNvPr id="0" name=""/>
        <dsp:cNvSpPr/>
      </dsp:nvSpPr>
      <dsp:spPr>
        <a:xfrm>
          <a:off x="6139990" y="306940"/>
          <a:ext cx="2667093" cy="168817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397150-6548-4B00-B49C-A6ADD2E8B71F}">
      <dsp:nvSpPr>
        <dsp:cNvPr id="0" name=""/>
        <dsp:cNvSpPr/>
      </dsp:nvSpPr>
      <dsp:spPr>
        <a:xfrm rot="10800000">
          <a:off x="6156206" y="2302056"/>
          <a:ext cx="2634661" cy="2813624"/>
        </a:xfrm>
        <a:prstGeom prst="round2SameRect">
          <a:avLst>
            <a:gd name="adj1" fmla="val 10500"/>
            <a:gd name="adj2" fmla="val 0"/>
          </a:avLst>
        </a:prstGeom>
        <a:solidFill>
          <a:srgbClr val="0070C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lvl="0" algn="ctr" defTabSz="1244600">
            <a:lnSpc>
              <a:spcPct val="90000"/>
            </a:lnSpc>
            <a:spcBef>
              <a:spcPct val="0"/>
            </a:spcBef>
            <a:spcAft>
              <a:spcPct val="35000"/>
            </a:spcAft>
          </a:pPr>
          <a:r>
            <a:rPr lang="en-US" sz="2800" b="1" kern="1200" dirty="0" smtClean="0"/>
            <a:t>Quantitative Literacy/ Stats</a:t>
          </a:r>
        </a:p>
        <a:p>
          <a:pPr lvl="0" algn="ctr" defTabSz="1244600">
            <a:lnSpc>
              <a:spcPct val="90000"/>
            </a:lnSpc>
            <a:spcBef>
              <a:spcPct val="0"/>
            </a:spcBef>
            <a:spcAft>
              <a:spcPct val="35000"/>
            </a:spcAft>
          </a:pPr>
          <a:r>
            <a:rPr lang="en-US" sz="1600" kern="1200" dirty="0" smtClean="0"/>
            <a:t>Career goals outside of STEM or Technical – focus on general stats, data analysis, quant. literacy, problem solving</a:t>
          </a:r>
        </a:p>
      </dsp:txBody>
      <dsp:txXfrm rot="10800000">
        <a:off x="6237231" y="2302056"/>
        <a:ext cx="2472611" cy="27325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F64109-AB78-4F33-859E-5680D66E4E30}">
      <dsp:nvSpPr>
        <dsp:cNvPr id="0" name=""/>
        <dsp:cNvSpPr/>
      </dsp:nvSpPr>
      <dsp:spPr>
        <a:xfrm>
          <a:off x="1470542" y="0"/>
          <a:ext cx="9025832" cy="5641145"/>
        </a:xfrm>
        <a:prstGeom prst="swooshArrow">
          <a:avLst>
            <a:gd name="adj1" fmla="val 25000"/>
            <a:gd name="adj2" fmla="val 25000"/>
          </a:avLst>
        </a:prstGeom>
        <a:solidFill>
          <a:schemeClr val="accent4">
            <a:lumMod val="40000"/>
            <a:lumOff val="60000"/>
          </a:schemeClr>
        </a:solidFill>
        <a:ln>
          <a:noFill/>
        </a:ln>
        <a:effectLst/>
      </dsp:spPr>
      <dsp:style>
        <a:lnRef idx="0">
          <a:scrgbClr r="0" g="0" b="0"/>
        </a:lnRef>
        <a:fillRef idx="1">
          <a:scrgbClr r="0" g="0" b="0"/>
        </a:fillRef>
        <a:effectRef idx="0">
          <a:scrgbClr r="0" g="0" b="0"/>
        </a:effectRef>
        <a:fontRef idx="minor"/>
      </dsp:style>
    </dsp:sp>
    <dsp:sp modelId="{38749B41-A9AE-4406-A60E-1C78F7BD75B4}">
      <dsp:nvSpPr>
        <dsp:cNvPr id="0" name=""/>
        <dsp:cNvSpPr/>
      </dsp:nvSpPr>
      <dsp:spPr>
        <a:xfrm>
          <a:off x="2359586" y="4194755"/>
          <a:ext cx="207594" cy="207594"/>
        </a:xfrm>
        <a:prstGeom prst="ellips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7B2FDD-6D7A-418A-9A61-F9B7B90D8CEF}">
      <dsp:nvSpPr>
        <dsp:cNvPr id="0" name=""/>
        <dsp:cNvSpPr/>
      </dsp:nvSpPr>
      <dsp:spPr>
        <a:xfrm>
          <a:off x="2151397" y="4298552"/>
          <a:ext cx="1689084" cy="1342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000" tIns="0" rIns="0" bIns="0" numCol="1" spcCol="1270" anchor="t" anchorCtr="0">
          <a:noAutofit/>
        </a:bodyPr>
        <a:lstStyle/>
        <a:p>
          <a:pPr lvl="0" algn="l" defTabSz="800100">
            <a:lnSpc>
              <a:spcPct val="90000"/>
            </a:lnSpc>
            <a:spcBef>
              <a:spcPct val="0"/>
            </a:spcBef>
            <a:spcAft>
              <a:spcPct val="35000"/>
            </a:spcAft>
          </a:pPr>
          <a:endParaRPr lang="en-US" sz="1800" kern="1200" dirty="0" smtClean="0"/>
        </a:p>
        <a:p>
          <a:pPr lvl="0" algn="l" defTabSz="800100">
            <a:lnSpc>
              <a:spcPct val="90000"/>
            </a:lnSpc>
            <a:spcBef>
              <a:spcPct val="0"/>
            </a:spcBef>
            <a:spcAft>
              <a:spcPct val="35000"/>
            </a:spcAft>
          </a:pPr>
          <a:r>
            <a:rPr lang="en-US" sz="1800" kern="1200" dirty="0" smtClean="0"/>
            <a:t>State Supt publishes initial application </a:t>
          </a:r>
        </a:p>
        <a:p>
          <a:pPr lvl="0" algn="l" defTabSz="800100">
            <a:lnSpc>
              <a:spcPct val="90000"/>
            </a:lnSpc>
            <a:spcBef>
              <a:spcPct val="0"/>
            </a:spcBef>
            <a:spcAft>
              <a:spcPct val="35000"/>
            </a:spcAft>
          </a:pPr>
          <a:r>
            <a:rPr lang="en-US" sz="1800" kern="1200" dirty="0" smtClean="0"/>
            <a:t>DUE 1/27/17</a:t>
          </a:r>
          <a:endParaRPr lang="en-US" sz="1800" kern="1200" dirty="0"/>
        </a:p>
      </dsp:txBody>
      <dsp:txXfrm>
        <a:off x="2151397" y="4298552"/>
        <a:ext cx="1689084" cy="1342592"/>
      </dsp:txXfrm>
    </dsp:sp>
    <dsp:sp modelId="{9BD251D3-7D0C-4072-9241-C35C8EB78423}">
      <dsp:nvSpPr>
        <dsp:cNvPr id="0" name=""/>
        <dsp:cNvSpPr/>
      </dsp:nvSpPr>
      <dsp:spPr>
        <a:xfrm>
          <a:off x="3826284" y="2882625"/>
          <a:ext cx="361033" cy="361033"/>
        </a:xfrm>
        <a:prstGeom prst="ellips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08F333-34FB-413F-AFDF-BAED9027DB2E}">
      <dsp:nvSpPr>
        <dsp:cNvPr id="0" name=""/>
        <dsp:cNvSpPr/>
      </dsp:nvSpPr>
      <dsp:spPr>
        <a:xfrm>
          <a:off x="4006801" y="3063141"/>
          <a:ext cx="1895424" cy="2578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304" tIns="0" rIns="0" bIns="0" numCol="1" spcCol="1270" anchor="t" anchorCtr="0">
          <a:noAutofit/>
        </a:bodyPr>
        <a:lstStyle/>
        <a:p>
          <a:pPr lvl="0" algn="l" defTabSz="844550">
            <a:lnSpc>
              <a:spcPct val="90000"/>
            </a:lnSpc>
            <a:spcBef>
              <a:spcPct val="0"/>
            </a:spcBef>
            <a:spcAft>
              <a:spcPct val="35000"/>
            </a:spcAft>
          </a:pPr>
          <a:endParaRPr lang="en-US" sz="1900" kern="1200" dirty="0" smtClean="0"/>
        </a:p>
        <a:p>
          <a:pPr lvl="0" algn="l" defTabSz="844550">
            <a:lnSpc>
              <a:spcPct val="90000"/>
            </a:lnSpc>
            <a:spcBef>
              <a:spcPct val="0"/>
            </a:spcBef>
            <a:spcAft>
              <a:spcPct val="35000"/>
            </a:spcAft>
          </a:pPr>
          <a:r>
            <a:rPr lang="en-US" sz="1900" kern="1200" dirty="0" smtClean="0"/>
            <a:t>School districts selected for initial pilot commence planning or implementation</a:t>
          </a:r>
        </a:p>
      </dsp:txBody>
      <dsp:txXfrm>
        <a:off x="4006801" y="3063141"/>
        <a:ext cx="1895424" cy="2578003"/>
      </dsp:txXfrm>
    </dsp:sp>
    <dsp:sp modelId="{73B54E5B-C3A1-4A6D-916F-B32A75CC600D}">
      <dsp:nvSpPr>
        <dsp:cNvPr id="0" name=""/>
        <dsp:cNvSpPr/>
      </dsp:nvSpPr>
      <dsp:spPr>
        <a:xfrm>
          <a:off x="5699144" y="1915732"/>
          <a:ext cx="478369" cy="478369"/>
        </a:xfrm>
        <a:prstGeom prst="ellips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EA4688-EAAA-44E1-8C64-AB4259E5ACB9}">
      <dsp:nvSpPr>
        <dsp:cNvPr id="0" name=""/>
        <dsp:cNvSpPr/>
      </dsp:nvSpPr>
      <dsp:spPr>
        <a:xfrm>
          <a:off x="5938329" y="2154917"/>
          <a:ext cx="1895424" cy="3486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3478" tIns="0" rIns="0" bIns="0" numCol="1" spcCol="1270" anchor="t" anchorCtr="0">
          <a:noAutofit/>
        </a:bodyPr>
        <a:lstStyle/>
        <a:p>
          <a:pPr lvl="0" algn="l" defTabSz="844550">
            <a:lnSpc>
              <a:spcPct val="90000"/>
            </a:lnSpc>
            <a:spcBef>
              <a:spcPct val="0"/>
            </a:spcBef>
            <a:spcAft>
              <a:spcPct val="35000"/>
            </a:spcAft>
          </a:pPr>
          <a:endParaRPr lang="en-US" sz="1900" kern="1200" dirty="0" smtClean="0"/>
        </a:p>
        <a:p>
          <a:pPr lvl="0" algn="l" defTabSz="844550">
            <a:lnSpc>
              <a:spcPct val="90000"/>
            </a:lnSpc>
            <a:spcBef>
              <a:spcPct val="0"/>
            </a:spcBef>
            <a:spcAft>
              <a:spcPct val="35000"/>
            </a:spcAft>
          </a:pPr>
          <a:r>
            <a:rPr lang="en-US" sz="1900" kern="1200" dirty="0" smtClean="0"/>
            <a:t>School districts commence or continue implementation</a:t>
          </a:r>
        </a:p>
      </dsp:txBody>
      <dsp:txXfrm>
        <a:off x="5938329" y="2154917"/>
        <a:ext cx="1895424" cy="3486227"/>
      </dsp:txXfrm>
    </dsp:sp>
    <dsp:sp modelId="{EE93561C-0D0C-47BD-9BD0-46181125432B}">
      <dsp:nvSpPr>
        <dsp:cNvPr id="0" name=""/>
        <dsp:cNvSpPr/>
      </dsp:nvSpPr>
      <dsp:spPr>
        <a:xfrm>
          <a:off x="7738982" y="1276026"/>
          <a:ext cx="640834" cy="640834"/>
        </a:xfrm>
        <a:prstGeom prst="ellips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75D291-E3E8-4910-8836-A7F006599CB8}">
      <dsp:nvSpPr>
        <dsp:cNvPr id="0" name=""/>
        <dsp:cNvSpPr/>
      </dsp:nvSpPr>
      <dsp:spPr>
        <a:xfrm>
          <a:off x="8059399" y="1596444"/>
          <a:ext cx="1895424" cy="4044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9565" tIns="0" rIns="0" bIns="0" numCol="1" spcCol="1270" anchor="t" anchorCtr="0">
          <a:noAutofit/>
        </a:bodyPr>
        <a:lstStyle/>
        <a:p>
          <a:pPr lvl="0" algn="l" defTabSz="844550">
            <a:lnSpc>
              <a:spcPct val="90000"/>
            </a:lnSpc>
            <a:spcBef>
              <a:spcPct val="0"/>
            </a:spcBef>
            <a:spcAft>
              <a:spcPct val="35000"/>
            </a:spcAft>
          </a:pPr>
          <a:endParaRPr lang="en-US" sz="1900" kern="1200" dirty="0" smtClean="0"/>
        </a:p>
        <a:p>
          <a:pPr lvl="0" algn="l" defTabSz="844550">
            <a:lnSpc>
              <a:spcPct val="90000"/>
            </a:lnSpc>
            <a:spcBef>
              <a:spcPct val="0"/>
            </a:spcBef>
            <a:spcAft>
              <a:spcPct val="35000"/>
            </a:spcAft>
          </a:pPr>
          <a:r>
            <a:rPr lang="en-US" sz="1900" kern="1200" dirty="0" smtClean="0"/>
            <a:t>State Supt can establish a new cohort</a:t>
          </a:r>
        </a:p>
      </dsp:txBody>
      <dsp:txXfrm>
        <a:off x="8059399" y="1596444"/>
        <a:ext cx="1895424" cy="40447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970939" y="1"/>
            <a:ext cx="3037840" cy="466434"/>
          </a:xfrm>
          <a:prstGeom prst="rect">
            <a:avLst/>
          </a:prstGeom>
        </p:spPr>
        <p:txBody>
          <a:bodyPr vert="horz" lIns="92446" tIns="46223" rIns="92446" bIns="46223" rtlCol="0"/>
          <a:lstStyle>
            <a:lvl1pPr algn="r">
              <a:defRPr sz="1200"/>
            </a:lvl1pPr>
          </a:lstStyle>
          <a:p>
            <a:fld id="{4DF9A331-39B3-4D1E-A1C6-10AE441FC071}" type="datetimeFigureOut">
              <a:rPr lang="en-US" smtClean="0"/>
              <a:t>2/6/2017</a:t>
            </a:fld>
            <a:endParaRPr lang="en-US"/>
          </a:p>
        </p:txBody>
      </p:sp>
      <p:sp>
        <p:nvSpPr>
          <p:cNvPr id="4" name="Footer Placeholder 3"/>
          <p:cNvSpPr>
            <a:spLocks noGrp="1"/>
          </p:cNvSpPr>
          <p:nvPr>
            <p:ph type="ftr" sz="quarter" idx="2"/>
          </p:nvPr>
        </p:nvSpPr>
        <p:spPr>
          <a:xfrm>
            <a:off x="1" y="8829969"/>
            <a:ext cx="3037840" cy="466433"/>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9"/>
            <a:ext cx="3037840" cy="466433"/>
          </a:xfrm>
          <a:prstGeom prst="rect">
            <a:avLst/>
          </a:prstGeom>
        </p:spPr>
        <p:txBody>
          <a:bodyPr vert="horz" lIns="92446" tIns="46223" rIns="92446" bIns="46223" rtlCol="0" anchor="b"/>
          <a:lstStyle>
            <a:lvl1pPr algn="r">
              <a:defRPr sz="1200"/>
            </a:lvl1pPr>
          </a:lstStyle>
          <a:p>
            <a:fld id="{5FABB868-2EC5-424B-94DB-B391FC146213}" type="slidenum">
              <a:rPr lang="en-US" smtClean="0"/>
              <a:t>‹#›</a:t>
            </a:fld>
            <a:endParaRPr lang="en-US"/>
          </a:p>
        </p:txBody>
      </p:sp>
    </p:spTree>
    <p:extLst>
      <p:ext uri="{BB962C8B-B14F-4D97-AF65-F5344CB8AC3E}">
        <p14:creationId xmlns:p14="http://schemas.microsoft.com/office/powerpoint/2010/main" val="1077041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434"/>
          </a:xfrm>
          <a:prstGeom prst="rect">
            <a:avLst/>
          </a:prstGeom>
        </p:spPr>
        <p:txBody>
          <a:bodyPr vert="horz" lIns="92446" tIns="46223" rIns="92446" bIns="46223" rtlCol="0"/>
          <a:lstStyle>
            <a:lvl1pPr algn="l">
              <a:defRPr sz="1200"/>
            </a:lvl1pPr>
          </a:lstStyle>
          <a:p>
            <a:endParaRPr lang="es-ES"/>
          </a:p>
        </p:txBody>
      </p:sp>
      <p:sp>
        <p:nvSpPr>
          <p:cNvPr id="3" name="Date Placeholder 2"/>
          <p:cNvSpPr>
            <a:spLocks noGrp="1"/>
          </p:cNvSpPr>
          <p:nvPr>
            <p:ph type="dt" idx="1"/>
          </p:nvPr>
        </p:nvSpPr>
        <p:spPr>
          <a:xfrm>
            <a:off x="3970939" y="1"/>
            <a:ext cx="3037840" cy="466434"/>
          </a:xfrm>
          <a:prstGeom prst="rect">
            <a:avLst/>
          </a:prstGeom>
        </p:spPr>
        <p:txBody>
          <a:bodyPr vert="horz" lIns="92446" tIns="46223" rIns="92446" bIns="46223" rtlCol="0"/>
          <a:lstStyle>
            <a:lvl1pPr algn="r">
              <a:defRPr sz="1200"/>
            </a:lvl1pPr>
          </a:lstStyle>
          <a:p>
            <a:fld id="{7C18D92E-5D13-4645-8556-7E9FCA8534DC}" type="datetimeFigureOut">
              <a:rPr lang="es-ES" smtClean="0"/>
              <a:t>06/02/2017</a:t>
            </a:fld>
            <a:endParaRPr lang="es-ES"/>
          </a:p>
        </p:txBody>
      </p:sp>
      <p:sp>
        <p:nvSpPr>
          <p:cNvPr id="4" name="Slide Image Placeholder 3"/>
          <p:cNvSpPr>
            <a:spLocks noGrp="1" noRot="1" noChangeAspect="1"/>
          </p:cNvSpPr>
          <p:nvPr>
            <p:ph type="sldImg" idx="2"/>
          </p:nvPr>
        </p:nvSpPr>
        <p:spPr>
          <a:xfrm>
            <a:off x="719138" y="1162050"/>
            <a:ext cx="5573712" cy="3136900"/>
          </a:xfrm>
          <a:prstGeom prst="rect">
            <a:avLst/>
          </a:prstGeom>
          <a:noFill/>
          <a:ln w="12700">
            <a:solidFill>
              <a:prstClr val="black"/>
            </a:solidFill>
          </a:ln>
        </p:spPr>
        <p:txBody>
          <a:bodyPr vert="horz" lIns="92446" tIns="46223" rIns="92446" bIns="46223" rtlCol="0" anchor="ctr"/>
          <a:lstStyle/>
          <a:p>
            <a:endParaRPr lang="es-ES"/>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6" name="Footer Placeholder 5"/>
          <p:cNvSpPr>
            <a:spLocks noGrp="1"/>
          </p:cNvSpPr>
          <p:nvPr>
            <p:ph type="ftr" sz="quarter" idx="4"/>
          </p:nvPr>
        </p:nvSpPr>
        <p:spPr>
          <a:xfrm>
            <a:off x="1" y="8829969"/>
            <a:ext cx="3037840" cy="466433"/>
          </a:xfrm>
          <a:prstGeom prst="rect">
            <a:avLst/>
          </a:prstGeom>
        </p:spPr>
        <p:txBody>
          <a:bodyPr vert="horz" lIns="92446" tIns="46223" rIns="92446" bIns="46223" rtlCol="0" anchor="b"/>
          <a:lstStyle>
            <a:lvl1pPr algn="l">
              <a:defRPr sz="1200"/>
            </a:lvl1pPr>
          </a:lstStyle>
          <a:p>
            <a:endParaRPr lang="es-ES"/>
          </a:p>
        </p:txBody>
      </p:sp>
      <p:sp>
        <p:nvSpPr>
          <p:cNvPr id="7" name="Slide Number Placeholder 6"/>
          <p:cNvSpPr>
            <a:spLocks noGrp="1"/>
          </p:cNvSpPr>
          <p:nvPr>
            <p:ph type="sldNum" sz="quarter" idx="5"/>
          </p:nvPr>
        </p:nvSpPr>
        <p:spPr>
          <a:xfrm>
            <a:off x="3970939" y="8829969"/>
            <a:ext cx="3037840" cy="466433"/>
          </a:xfrm>
          <a:prstGeom prst="rect">
            <a:avLst/>
          </a:prstGeom>
        </p:spPr>
        <p:txBody>
          <a:bodyPr vert="horz" lIns="92446" tIns="46223" rIns="92446" bIns="46223" rtlCol="0" anchor="b"/>
          <a:lstStyle>
            <a:lvl1pPr algn="r">
              <a:defRPr sz="1200"/>
            </a:lvl1pPr>
          </a:lstStyle>
          <a:p>
            <a:fld id="{BD275FC9-ED3E-4878-8704-EDC72456573F}" type="slidenum">
              <a:rPr lang="es-ES" smtClean="0"/>
              <a:t>‹#›</a:t>
            </a:fld>
            <a:endParaRPr lang="es-ES"/>
          </a:p>
        </p:txBody>
      </p:sp>
    </p:spTree>
    <p:extLst>
      <p:ext uri="{BB962C8B-B14F-4D97-AF65-F5344CB8AC3E}">
        <p14:creationId xmlns:p14="http://schemas.microsoft.com/office/powerpoint/2010/main" val="559331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presenters:</a:t>
            </a:r>
          </a:p>
          <a:p>
            <a:pPr marL="171450" indent="-171450">
              <a:buFontTx/>
              <a:buChar char="-"/>
            </a:pPr>
            <a:r>
              <a:rPr lang="en-US" dirty="0" smtClean="0"/>
              <a:t>Ben Boer, Deputy Director, Advance Illinois</a:t>
            </a:r>
          </a:p>
          <a:p>
            <a:pPr marL="171450" indent="-171450">
              <a:buFontTx/>
              <a:buChar char="-"/>
            </a:pPr>
            <a:r>
              <a:rPr lang="en-US" dirty="0" smtClean="0"/>
              <a:t>Jon Furr, Executive Director,</a:t>
            </a:r>
            <a:r>
              <a:rPr lang="en-US" baseline="0" dirty="0" smtClean="0"/>
              <a:t> Education Systems Center at Northern Illinois University</a:t>
            </a:r>
          </a:p>
          <a:p>
            <a:pPr marL="171450" indent="-171450">
              <a:buFontTx/>
              <a:buChar char="-"/>
            </a:pPr>
            <a:r>
              <a:rPr lang="en-US" baseline="0" dirty="0" smtClean="0"/>
              <a:t>Dora Welker, Division Administrator, College and Career Readiness at ISBE</a:t>
            </a:r>
          </a:p>
          <a:p>
            <a:pPr marL="171450" indent="-171450">
              <a:buFontTx/>
              <a:buChar char="-"/>
            </a:pPr>
            <a:endParaRPr lang="en-US" baseline="0" dirty="0" smtClean="0"/>
          </a:p>
          <a:p>
            <a:pPr marL="171450" indent="-171450">
              <a:buFontTx/>
              <a:buChar char="-"/>
            </a:pPr>
            <a:r>
              <a:rPr lang="en-US" baseline="0" dirty="0" smtClean="0"/>
              <a:t>Advance Illinois and Education Systems Center staff the P-20 Council’s College and Career Readiness Committee, which led the various processes that led up to the Postsecondary and Workforce Readiness Act.  </a:t>
            </a:r>
          </a:p>
          <a:p>
            <a:pPr marL="171450" indent="-171450">
              <a:buFontTx/>
              <a:buChar char="-"/>
            </a:pPr>
            <a:r>
              <a:rPr lang="en-US" baseline="0" dirty="0" smtClean="0"/>
              <a:t>Our goal today is for you to gain a working understanding of the Act and its various components.  But more importantly, we hope you’ll identify areas where your community can take a leadership role in the Act’ implementation.</a:t>
            </a:r>
            <a:endParaRPr lang="en-US" dirty="0"/>
          </a:p>
        </p:txBody>
      </p:sp>
      <p:sp>
        <p:nvSpPr>
          <p:cNvPr id="4" name="Slide Number Placeholder 3"/>
          <p:cNvSpPr>
            <a:spLocks noGrp="1"/>
          </p:cNvSpPr>
          <p:nvPr>
            <p:ph type="sldNum" sz="quarter" idx="10"/>
          </p:nvPr>
        </p:nvSpPr>
        <p:spPr/>
        <p:txBody>
          <a:bodyPr/>
          <a:lstStyle/>
          <a:p>
            <a:fld id="{BD275FC9-ED3E-4878-8704-EDC72456573F}" type="slidenum">
              <a:rPr lang="es-ES" smtClean="0"/>
              <a:t>1</a:t>
            </a:fld>
            <a:endParaRPr lang="es-ES"/>
          </a:p>
        </p:txBody>
      </p:sp>
    </p:spTree>
    <p:extLst>
      <p:ext uri="{BB962C8B-B14F-4D97-AF65-F5344CB8AC3E}">
        <p14:creationId xmlns:p14="http://schemas.microsoft.com/office/powerpoint/2010/main" val="884872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275FC9-ED3E-4878-8704-EDC72456573F}" type="slidenum">
              <a:rPr lang="es-ES" smtClean="0"/>
              <a:t>10</a:t>
            </a:fld>
            <a:endParaRPr lang="es-ES"/>
          </a:p>
        </p:txBody>
      </p:sp>
    </p:spTree>
    <p:extLst>
      <p:ext uri="{BB962C8B-B14F-4D97-AF65-F5344CB8AC3E}">
        <p14:creationId xmlns:p14="http://schemas.microsoft.com/office/powerpoint/2010/main" val="1636645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275FC9-ED3E-4878-8704-EDC72456573F}" type="slidenum">
              <a:rPr lang="es-ES" smtClean="0"/>
              <a:t>11</a:t>
            </a:fld>
            <a:endParaRPr lang="es-ES"/>
          </a:p>
        </p:txBody>
      </p:sp>
    </p:spTree>
    <p:extLst>
      <p:ext uri="{BB962C8B-B14F-4D97-AF65-F5344CB8AC3E}">
        <p14:creationId xmlns:p14="http://schemas.microsoft.com/office/powerpoint/2010/main" val="121036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275FC9-ED3E-4878-8704-EDC72456573F}" type="slidenum">
              <a:rPr lang="es-ES" smtClean="0"/>
              <a:t>12</a:t>
            </a:fld>
            <a:endParaRPr lang="es-ES"/>
          </a:p>
        </p:txBody>
      </p:sp>
    </p:spTree>
    <p:extLst>
      <p:ext uri="{BB962C8B-B14F-4D97-AF65-F5344CB8AC3E}">
        <p14:creationId xmlns:p14="http://schemas.microsoft.com/office/powerpoint/2010/main" val="3249114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Transitional math courses are courses delivered to students during the senior year of high school which, if successfully completed as determined based on an overall course grade, result in </a:t>
            </a:r>
            <a:r>
              <a:rPr lang="en-US" dirty="0" err="1"/>
              <a:t>transcripted</a:t>
            </a:r>
            <a:r>
              <a:rPr lang="en-US" dirty="0"/>
              <a:t> credit that can guarantee student placement into either an IAI transfer-level math course or a credit-bearing math course required for career and technical postsecondary education programs.  </a:t>
            </a:r>
            <a:endParaRPr lang="en-US" dirty="0" smtClean="0"/>
          </a:p>
          <a:p>
            <a:pPr lvl="0"/>
            <a:endParaRPr lang="en-US" dirty="0"/>
          </a:p>
          <a:p>
            <a:r>
              <a:rPr lang="en-US" dirty="0"/>
              <a:t>Transitional math courses are typically delivered by high school faculty with community college collaboration defined through a local partnership agreement. While transitional math competencies may be delivered through a stand-alone course, integrated models are </a:t>
            </a:r>
            <a:r>
              <a:rPr lang="en-US" dirty="0" smtClean="0"/>
              <a:t>encouraged.</a:t>
            </a:r>
            <a:endParaRPr lang="en-US" dirty="0"/>
          </a:p>
        </p:txBody>
      </p:sp>
      <p:sp>
        <p:nvSpPr>
          <p:cNvPr id="4" name="Slide Number Placeholder 3"/>
          <p:cNvSpPr>
            <a:spLocks noGrp="1"/>
          </p:cNvSpPr>
          <p:nvPr>
            <p:ph type="sldNum" sz="quarter" idx="10"/>
          </p:nvPr>
        </p:nvSpPr>
        <p:spPr/>
        <p:txBody>
          <a:bodyPr/>
          <a:lstStyle/>
          <a:p>
            <a:fld id="{BD275FC9-ED3E-4878-8704-EDC72456573F}" type="slidenum">
              <a:rPr lang="es-ES" smtClean="0"/>
              <a:t>13</a:t>
            </a:fld>
            <a:endParaRPr lang="es-ES"/>
          </a:p>
        </p:txBody>
      </p:sp>
    </p:spTree>
    <p:extLst>
      <p:ext uri="{BB962C8B-B14F-4D97-AF65-F5344CB8AC3E}">
        <p14:creationId xmlns:p14="http://schemas.microsoft.com/office/powerpoint/2010/main" val="2067658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Transitional math courses are courses delivered to students during the senior year of high school which, if successfully completed as determined based on an overall course grade, result in </a:t>
            </a:r>
            <a:r>
              <a:rPr lang="en-US" dirty="0" err="1"/>
              <a:t>transcripted</a:t>
            </a:r>
            <a:r>
              <a:rPr lang="en-US" dirty="0"/>
              <a:t> credit that can guarantee student placement into either an IAI transfer-level math course or a credit-bearing math course required for career and technical postsecondary education programs.  </a:t>
            </a:r>
            <a:endParaRPr lang="en-US" dirty="0" smtClean="0"/>
          </a:p>
          <a:p>
            <a:pPr lvl="0"/>
            <a:endParaRPr lang="en-US" dirty="0"/>
          </a:p>
          <a:p>
            <a:r>
              <a:rPr lang="en-US" dirty="0"/>
              <a:t>Transitional math courses are typically delivered by high school faculty with community college collaboration defined through a local partnership agreement. While transitional math competencies may be delivered through a stand-alone course, integrated models are </a:t>
            </a:r>
            <a:r>
              <a:rPr lang="en-US" dirty="0" smtClean="0"/>
              <a:t>encouraged.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75FC9-ED3E-4878-8704-EDC72456573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398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Transitional math courses are courses delivered to students during the senior year of high school which, if successfully completed as determined based on an overall course grade, result in </a:t>
            </a:r>
            <a:r>
              <a:rPr lang="en-US" dirty="0" err="1"/>
              <a:t>transcripted</a:t>
            </a:r>
            <a:r>
              <a:rPr lang="en-US" dirty="0"/>
              <a:t> credit that can guarantee student placement into either an IAI transfer-level math course or a credit-bearing math course required for career and technical postsecondary education programs.  </a:t>
            </a:r>
            <a:endParaRPr lang="en-US" dirty="0" smtClean="0"/>
          </a:p>
          <a:p>
            <a:pPr lvl="0"/>
            <a:endParaRPr lang="en-US" dirty="0"/>
          </a:p>
          <a:p>
            <a:r>
              <a:rPr lang="en-US" dirty="0"/>
              <a:t>Transitional math courses are typically delivered by high school faculty with community college collaboration defined through a local partnership agreement. While transitional math competencies may be delivered through a stand-alone course, integrated models are </a:t>
            </a:r>
            <a:r>
              <a:rPr lang="en-US" dirty="0" smtClean="0"/>
              <a:t>encouraged.</a:t>
            </a:r>
            <a:endParaRPr lang="en-US" dirty="0"/>
          </a:p>
        </p:txBody>
      </p:sp>
      <p:sp>
        <p:nvSpPr>
          <p:cNvPr id="4" name="Slide Number Placeholder 3"/>
          <p:cNvSpPr>
            <a:spLocks noGrp="1"/>
          </p:cNvSpPr>
          <p:nvPr>
            <p:ph type="sldNum" sz="quarter" idx="10"/>
          </p:nvPr>
        </p:nvSpPr>
        <p:spPr/>
        <p:txBody>
          <a:bodyPr/>
          <a:lstStyle/>
          <a:p>
            <a:fld id="{BD275FC9-ED3E-4878-8704-EDC72456573F}" type="slidenum">
              <a:rPr lang="es-ES" smtClean="0"/>
              <a:t>15</a:t>
            </a:fld>
            <a:endParaRPr lang="es-ES"/>
          </a:p>
        </p:txBody>
      </p:sp>
    </p:spTree>
    <p:extLst>
      <p:ext uri="{BB962C8B-B14F-4D97-AF65-F5344CB8AC3E}">
        <p14:creationId xmlns:p14="http://schemas.microsoft.com/office/powerpoint/2010/main" val="2930015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275FC9-ED3E-4878-8704-EDC72456573F}" type="slidenum">
              <a:rPr lang="es-ES" smtClean="0"/>
              <a:t>16</a:t>
            </a:fld>
            <a:endParaRPr lang="es-ES"/>
          </a:p>
        </p:txBody>
      </p:sp>
    </p:spTree>
    <p:extLst>
      <p:ext uri="{BB962C8B-B14F-4D97-AF65-F5344CB8AC3E}">
        <p14:creationId xmlns:p14="http://schemas.microsoft.com/office/powerpoint/2010/main" val="3354546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275FC9-ED3E-4878-8704-EDC72456573F}" type="slidenum">
              <a:rPr lang="es-ES" smtClean="0"/>
              <a:t>17</a:t>
            </a:fld>
            <a:endParaRPr lang="es-ES"/>
          </a:p>
        </p:txBody>
      </p:sp>
    </p:spTree>
    <p:extLst>
      <p:ext uri="{BB962C8B-B14F-4D97-AF65-F5344CB8AC3E}">
        <p14:creationId xmlns:p14="http://schemas.microsoft.com/office/powerpoint/2010/main" val="642208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275FC9-ED3E-4878-8704-EDC72456573F}" type="slidenum">
              <a:rPr lang="es-ES" smtClean="0"/>
              <a:t>18</a:t>
            </a:fld>
            <a:endParaRPr lang="es-ES"/>
          </a:p>
        </p:txBody>
      </p:sp>
    </p:spTree>
    <p:extLst>
      <p:ext uri="{BB962C8B-B14F-4D97-AF65-F5344CB8AC3E}">
        <p14:creationId xmlns:p14="http://schemas.microsoft.com/office/powerpoint/2010/main" val="1914498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75FC9-ED3E-4878-8704-EDC72456573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525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Postsecondary and Workforce Readiness Act, which many people know by its bill number – HB 5729 – was signed into law by Governor </a:t>
            </a:r>
            <a:r>
              <a:rPr lang="en-US" baseline="0" dirty="0" err="1" smtClean="0"/>
              <a:t>Rauner</a:t>
            </a:r>
            <a:r>
              <a:rPr lang="en-US" baseline="0" dirty="0" smtClean="0"/>
              <a:t> in late July.  As we’ll describe in the webinar today, there are four components of the bill:</a:t>
            </a:r>
          </a:p>
          <a:p>
            <a:pPr marL="228600" indent="-228600">
              <a:buAutoNum type="arabicPeriod"/>
            </a:pPr>
            <a:r>
              <a:rPr lang="en-US" baseline="0" dirty="0" smtClean="0"/>
              <a:t>Establishing a framework for Postsecondary and Career Expectations, or </a:t>
            </a:r>
            <a:r>
              <a:rPr lang="en-US" baseline="0" dirty="0" err="1" smtClean="0"/>
              <a:t>PaCE</a:t>
            </a:r>
            <a:endParaRPr lang="en-US" baseline="0" dirty="0" smtClean="0"/>
          </a:p>
          <a:p>
            <a:pPr marL="228600" indent="-228600">
              <a:buAutoNum type="arabicPeriod"/>
            </a:pPr>
            <a:r>
              <a:rPr lang="en-US" baseline="0" dirty="0" smtClean="0"/>
              <a:t>Launching a pilot competency-based high school graduation requirements</a:t>
            </a:r>
          </a:p>
          <a:p>
            <a:pPr marL="228600" indent="-228600">
              <a:buAutoNum type="arabicPeriod"/>
            </a:pPr>
            <a:r>
              <a:rPr lang="en-US" baseline="0" dirty="0" smtClean="0"/>
              <a:t>Scaling 12</a:t>
            </a:r>
            <a:r>
              <a:rPr lang="en-US" baseline="30000" dirty="0" smtClean="0"/>
              <a:t>th</a:t>
            </a:r>
            <a:r>
              <a:rPr lang="en-US" baseline="0" dirty="0" smtClean="0"/>
              <a:t> grade transitional courses, particularly in math, with the goal of significantly reducing postsecondary remediation rates, and finally</a:t>
            </a:r>
          </a:p>
          <a:p>
            <a:pPr marL="228600" indent="-228600">
              <a:buAutoNum type="arabicPeriod"/>
            </a:pPr>
            <a:r>
              <a:rPr lang="en-US" baseline="0" dirty="0" smtClean="0"/>
              <a:t>Establishing a system for college and career pathway endorsements on high school diplomas.</a:t>
            </a:r>
            <a:endParaRPr lang="en-US" dirty="0"/>
          </a:p>
        </p:txBody>
      </p:sp>
      <p:sp>
        <p:nvSpPr>
          <p:cNvPr id="4" name="Slide Number Placeholder 3"/>
          <p:cNvSpPr>
            <a:spLocks noGrp="1"/>
          </p:cNvSpPr>
          <p:nvPr>
            <p:ph type="sldNum" sz="quarter" idx="10"/>
          </p:nvPr>
        </p:nvSpPr>
        <p:spPr/>
        <p:txBody>
          <a:bodyPr/>
          <a:lstStyle/>
          <a:p>
            <a:fld id="{BD275FC9-ED3E-4878-8704-EDC72456573F}" type="slidenum">
              <a:rPr lang="es-ES" smtClean="0"/>
              <a:t>2</a:t>
            </a:fld>
            <a:endParaRPr lang="es-ES"/>
          </a:p>
        </p:txBody>
      </p:sp>
    </p:spTree>
    <p:extLst>
      <p:ext uri="{BB962C8B-B14F-4D97-AF65-F5344CB8AC3E}">
        <p14:creationId xmlns:p14="http://schemas.microsoft.com/office/powerpoint/2010/main" val="303377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core common criteria:  </a:t>
            </a:r>
          </a:p>
          <a:p>
            <a:pPr marL="228600" lvl="0" indent="-228600">
              <a:buFont typeface="+mj-lt"/>
              <a:buAutoNum type="arabicPeriod"/>
            </a:pPr>
            <a:r>
              <a:rPr lang="en-US" dirty="0"/>
              <a:t>Students must demonstrate mastery of all required competencies to earn credit.</a:t>
            </a:r>
          </a:p>
          <a:p>
            <a:pPr marL="228600" lvl="0" indent="-228600">
              <a:buFont typeface="+mj-lt"/>
              <a:buAutoNum type="arabicPeriod"/>
            </a:pPr>
            <a:r>
              <a:rPr lang="en-US" dirty="0"/>
              <a:t>Students advance once they have demonstrated mastery, and students receive more time and personalized instruction to demonstrate mastery if needed.</a:t>
            </a:r>
          </a:p>
          <a:p>
            <a:pPr marL="228600" lvl="0" indent="-228600">
              <a:buFont typeface="+mj-lt"/>
              <a:buAutoNum type="arabicPeriod"/>
            </a:pPr>
            <a:r>
              <a:rPr lang="en-US" dirty="0"/>
              <a:t>Students have the ability to attain advanced college and career-related competencies beyond those needed for graduation. There is no “ceiling” for competency attainment while in high school.</a:t>
            </a:r>
          </a:p>
          <a:p>
            <a:pPr marL="228600" lvl="0" indent="-228600">
              <a:buFont typeface="+mj-lt"/>
              <a:buAutoNum type="arabicPeriod"/>
            </a:pPr>
            <a:r>
              <a:rPr lang="en-US" dirty="0"/>
              <a:t>Students are assessed using multiple measures to determine mastery, usually requiring application of knowledge.</a:t>
            </a:r>
          </a:p>
          <a:p>
            <a:pPr marL="228600" lvl="0" indent="-228600">
              <a:buFont typeface="+mj-lt"/>
              <a:buAutoNum type="arabicPeriod"/>
            </a:pPr>
            <a:r>
              <a:rPr lang="en-US" dirty="0"/>
              <a:t>Students can earn credit toward graduation in ways other than seat time, including learning opportunities outside the traditional classroom setting</a:t>
            </a:r>
            <a:r>
              <a:rPr lang="en-US" dirty="0" smtClean="0"/>
              <a:t>.</a:t>
            </a:r>
          </a:p>
          <a:p>
            <a:pPr marL="228600" lvl="0" indent="-228600">
              <a:buFont typeface="+mj-lt"/>
              <a:buAutoNum type="arabicPeriod"/>
            </a:pPr>
            <a:endParaRPr lang="en-US" dirty="0"/>
          </a:p>
          <a:p>
            <a:pPr lvl="0"/>
            <a:r>
              <a:rPr lang="en-US" dirty="0"/>
              <a:t>Districts replacing core academic graduation requirements (language arts, math, or science) with a competency-based system must demonstrate how competencies can be demonstrated in Career and Technical Education (CTE) courses and professional learning experiences. Integrated courses including equal focus on academic and CTE components are </a:t>
            </a:r>
            <a:r>
              <a:rPr lang="en-US" dirty="0" smtClean="0"/>
              <a:t>encouraged.  </a:t>
            </a:r>
            <a:br>
              <a:rPr lang="en-US" dirty="0" smtClean="0"/>
            </a:br>
            <a:endParaRPr lang="en-US" dirty="0" smtClean="0"/>
          </a:p>
          <a:p>
            <a:pPr lvl="0"/>
            <a:r>
              <a:rPr lang="en-US" dirty="0"/>
              <a:t>All plans must incorporate “adaptive competencies” defined by the school district. Adaptive competencies are foundational skills needed for success in college, careers, and life such as, but not limited to, work ethic, professionalism, communication, collaboration and interpersonal skills, and problem-solving. </a:t>
            </a:r>
            <a:endParaRPr lang="en-US" dirty="0" smtClean="0"/>
          </a:p>
          <a:p>
            <a:pPr lvl="0"/>
            <a:endParaRPr lang="en-US" dirty="0"/>
          </a:p>
          <a:p>
            <a:pPr lvl="0"/>
            <a:r>
              <a:rPr lang="en-US" dirty="0" smtClean="0"/>
              <a:t>Postsecondary partners:  No “ceiling” for competency attainment; ensure student outcomes can be translated for admission and financial aid.</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75FC9-ED3E-4878-8704-EDC72456573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543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core common criteria:  </a:t>
            </a:r>
          </a:p>
          <a:p>
            <a:pPr marL="228600" lvl="0" indent="-228600">
              <a:buFont typeface="+mj-lt"/>
              <a:buAutoNum type="arabicPeriod"/>
            </a:pPr>
            <a:r>
              <a:rPr lang="en-US" dirty="0"/>
              <a:t>Students must demonstrate mastery of all required competencies to earn credit.</a:t>
            </a:r>
          </a:p>
          <a:p>
            <a:pPr marL="228600" lvl="0" indent="-228600">
              <a:buFont typeface="+mj-lt"/>
              <a:buAutoNum type="arabicPeriod"/>
            </a:pPr>
            <a:r>
              <a:rPr lang="en-US" dirty="0"/>
              <a:t>Students advance once they have demonstrated mastery, and students receive more time and personalized instruction to demonstrate mastery if needed.</a:t>
            </a:r>
          </a:p>
          <a:p>
            <a:pPr marL="228600" lvl="0" indent="-228600">
              <a:buFont typeface="+mj-lt"/>
              <a:buAutoNum type="arabicPeriod"/>
            </a:pPr>
            <a:r>
              <a:rPr lang="en-US" dirty="0"/>
              <a:t>Students have the ability to attain advanced college and career-related competencies beyond those needed for graduation. There is no “ceiling” for competency attainment while in high school.</a:t>
            </a:r>
          </a:p>
          <a:p>
            <a:pPr marL="228600" lvl="0" indent="-228600">
              <a:buFont typeface="+mj-lt"/>
              <a:buAutoNum type="arabicPeriod"/>
            </a:pPr>
            <a:r>
              <a:rPr lang="en-US" dirty="0"/>
              <a:t>Students are assessed using multiple measures to determine mastery, usually requiring application of knowledge.</a:t>
            </a:r>
          </a:p>
          <a:p>
            <a:pPr marL="228600" lvl="0" indent="-228600">
              <a:buFont typeface="+mj-lt"/>
              <a:buAutoNum type="arabicPeriod"/>
            </a:pPr>
            <a:r>
              <a:rPr lang="en-US" dirty="0"/>
              <a:t>Students can earn credit toward graduation in ways other than seat time, including learning opportunities outside the traditional classroom setting</a:t>
            </a:r>
            <a:r>
              <a:rPr lang="en-US" dirty="0" smtClean="0"/>
              <a:t>.</a:t>
            </a:r>
          </a:p>
          <a:p>
            <a:pPr marL="228600" lvl="0" indent="-228600">
              <a:buFont typeface="+mj-lt"/>
              <a:buAutoNum type="arabicPeriod"/>
            </a:pPr>
            <a:endParaRPr lang="en-US" dirty="0"/>
          </a:p>
          <a:p>
            <a:pPr lvl="0"/>
            <a:r>
              <a:rPr lang="en-US" dirty="0"/>
              <a:t>Districts replacing core academic graduation requirements (language arts, math, or science) with a competency-based system must demonstrate how competencies can be demonstrated in Career and Technical Education (CTE) courses and professional learning experiences. Integrated courses including equal focus on academic and CTE components are </a:t>
            </a:r>
            <a:r>
              <a:rPr lang="en-US" dirty="0" smtClean="0"/>
              <a:t>encouraged.  </a:t>
            </a:r>
            <a:br>
              <a:rPr lang="en-US" dirty="0" smtClean="0"/>
            </a:br>
            <a:endParaRPr lang="en-US" dirty="0" smtClean="0"/>
          </a:p>
          <a:p>
            <a:pPr lvl="0"/>
            <a:r>
              <a:rPr lang="en-US" dirty="0"/>
              <a:t>All plans must incorporate “adaptive competencies” defined by the school district. Adaptive competencies are foundational skills needed for success in college, careers, and life such as, but not limited to, work ethic, professionalism, communication, collaboration and interpersonal skills, and problem-solving. </a:t>
            </a:r>
            <a:endParaRPr lang="en-US" dirty="0" smtClean="0"/>
          </a:p>
          <a:p>
            <a:pPr lvl="0"/>
            <a:endParaRPr lang="en-US" dirty="0"/>
          </a:p>
          <a:p>
            <a:pPr lvl="0"/>
            <a:r>
              <a:rPr lang="en-US" dirty="0" smtClean="0"/>
              <a:t>Postsecondary partners:  No “ceiling” for competency attainment; ensure student outcomes can be translated for admission and financial aid.</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75FC9-ED3E-4878-8704-EDC72456573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454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core common criteria:  </a:t>
            </a:r>
          </a:p>
          <a:p>
            <a:pPr marL="228600" lvl="0" indent="-228600">
              <a:buFont typeface="+mj-lt"/>
              <a:buAutoNum type="arabicPeriod"/>
            </a:pPr>
            <a:r>
              <a:rPr lang="en-US" dirty="0"/>
              <a:t>Students must demonstrate mastery of all required competencies to earn credit.</a:t>
            </a:r>
          </a:p>
          <a:p>
            <a:pPr marL="228600" lvl="0" indent="-228600">
              <a:buFont typeface="+mj-lt"/>
              <a:buAutoNum type="arabicPeriod"/>
            </a:pPr>
            <a:r>
              <a:rPr lang="en-US" dirty="0"/>
              <a:t>Students advance once they have demonstrated mastery, and students receive more time and personalized instruction to demonstrate mastery if needed.</a:t>
            </a:r>
          </a:p>
          <a:p>
            <a:pPr marL="228600" lvl="0" indent="-228600">
              <a:buFont typeface="+mj-lt"/>
              <a:buAutoNum type="arabicPeriod"/>
            </a:pPr>
            <a:r>
              <a:rPr lang="en-US" dirty="0"/>
              <a:t>Students have the ability to attain advanced college and career-related competencies beyond those needed for graduation. There is no “ceiling” for competency attainment while in high school.</a:t>
            </a:r>
          </a:p>
          <a:p>
            <a:pPr marL="228600" lvl="0" indent="-228600">
              <a:buFont typeface="+mj-lt"/>
              <a:buAutoNum type="arabicPeriod"/>
            </a:pPr>
            <a:r>
              <a:rPr lang="en-US" dirty="0"/>
              <a:t>Students are assessed using multiple measures to determine mastery, usually requiring application of knowledge.</a:t>
            </a:r>
          </a:p>
          <a:p>
            <a:pPr marL="228600" lvl="0" indent="-228600">
              <a:buFont typeface="+mj-lt"/>
              <a:buAutoNum type="arabicPeriod"/>
            </a:pPr>
            <a:r>
              <a:rPr lang="en-US" dirty="0"/>
              <a:t>Students can earn credit toward graduation in ways other than seat time, including learning opportunities outside the traditional classroom setting</a:t>
            </a:r>
            <a:r>
              <a:rPr lang="en-US" dirty="0" smtClean="0"/>
              <a:t>.</a:t>
            </a:r>
          </a:p>
          <a:p>
            <a:pPr marL="228600" lvl="0" indent="-228600">
              <a:buFont typeface="+mj-lt"/>
              <a:buAutoNum type="arabicPeriod"/>
            </a:pPr>
            <a:endParaRPr lang="en-US" dirty="0"/>
          </a:p>
          <a:p>
            <a:pPr lvl="0"/>
            <a:r>
              <a:rPr lang="en-US" dirty="0"/>
              <a:t>Districts replacing core academic graduation requirements (language arts, math, or science) with a competency-based system must demonstrate how competencies can be demonstrated in Career and Technical Education (CTE) courses and professional learning experiences. Integrated courses including equal focus on academic and CTE components are </a:t>
            </a:r>
            <a:r>
              <a:rPr lang="en-US" dirty="0" smtClean="0"/>
              <a:t>encouraged.  </a:t>
            </a:r>
            <a:br>
              <a:rPr lang="en-US" dirty="0" smtClean="0"/>
            </a:br>
            <a:endParaRPr lang="en-US" dirty="0" smtClean="0"/>
          </a:p>
          <a:p>
            <a:pPr lvl="0"/>
            <a:r>
              <a:rPr lang="en-US" dirty="0"/>
              <a:t>All plans must incorporate “adaptive competencies” defined by the school district. Adaptive competencies are foundational skills needed for success in college, careers, and life such as, but not limited to, work ethic, professionalism, communication, collaboration and interpersonal skills, and problem-solving. </a:t>
            </a:r>
            <a:endParaRPr lang="en-US" dirty="0" smtClean="0"/>
          </a:p>
          <a:p>
            <a:pPr lvl="0"/>
            <a:endParaRPr lang="en-US" dirty="0"/>
          </a:p>
          <a:p>
            <a:pPr lvl="0"/>
            <a:r>
              <a:rPr lang="en-US" dirty="0" smtClean="0"/>
              <a:t>Postsecondary partners:  No “ceiling” for competency attainment; ensure student outcomes can be translated for admission and financial aid.</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75FC9-ED3E-4878-8704-EDC72456573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411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275FC9-ED3E-4878-8704-EDC72456573F}" type="slidenum">
              <a:rPr lang="es-ES" smtClean="0"/>
              <a:t>24</a:t>
            </a:fld>
            <a:endParaRPr lang="es-ES"/>
          </a:p>
        </p:txBody>
      </p:sp>
    </p:spTree>
    <p:extLst>
      <p:ext uri="{BB962C8B-B14F-4D97-AF65-F5344CB8AC3E}">
        <p14:creationId xmlns:p14="http://schemas.microsoft.com/office/powerpoint/2010/main" val="1347495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While</a:t>
            </a:r>
            <a:r>
              <a:rPr lang="en-US" baseline="0" dirty="0" smtClean="0"/>
              <a:t> the Act has these four components, it is important to focus on the integration of these strategies. </a:t>
            </a:r>
            <a:r>
              <a:rPr lang="en-US" sz="1200" kern="1200" dirty="0" smtClean="0">
                <a:solidFill>
                  <a:schemeClr val="tx1"/>
                </a:solidFill>
                <a:effectLst/>
                <a:latin typeface="+mn-lt"/>
                <a:ea typeface="+mn-ea"/>
                <a:cs typeface="+mn-cs"/>
              </a:rPr>
              <a:t>All four of the strategies within the PWR Act place </a:t>
            </a:r>
            <a:r>
              <a:rPr lang="en-US" sz="1200" b="1" i="1" kern="1200" dirty="0" smtClean="0">
                <a:solidFill>
                  <a:schemeClr val="tx1"/>
                </a:solidFill>
                <a:effectLst/>
                <a:latin typeface="+mn-lt"/>
                <a:ea typeface="+mn-ea"/>
                <a:cs typeface="+mn-cs"/>
              </a:rPr>
              <a:t>learners at the center</a:t>
            </a:r>
            <a:r>
              <a:rPr lang="en-US" sz="1200" kern="1200" dirty="0" smtClean="0">
                <a:solidFill>
                  <a:schemeClr val="tx1"/>
                </a:solidFill>
                <a:effectLst/>
                <a:latin typeface="+mn-lt"/>
                <a:ea typeface="+mn-ea"/>
                <a:cs typeface="+mn-cs"/>
              </a:rPr>
              <a:t> of efforts to support their preparation for college </a:t>
            </a:r>
            <a:r>
              <a:rPr lang="en-US" sz="1200" i="1" kern="1200" dirty="0" smtClean="0">
                <a:solidFill>
                  <a:schemeClr val="tx1"/>
                </a:solidFill>
                <a:effectLst/>
                <a:latin typeface="+mn-lt"/>
                <a:ea typeface="+mn-ea"/>
                <a:cs typeface="+mn-cs"/>
              </a:rPr>
              <a:t>and </a:t>
            </a:r>
            <a:r>
              <a:rPr lang="en-US" sz="1200" kern="1200" dirty="0" smtClean="0">
                <a:solidFill>
                  <a:schemeClr val="tx1"/>
                </a:solidFill>
                <a:effectLst/>
                <a:latin typeface="+mn-lt"/>
                <a:ea typeface="+mn-ea"/>
                <a:cs typeface="+mn-cs"/>
              </a:rPr>
              <a:t>career, and require </a:t>
            </a:r>
            <a:r>
              <a:rPr lang="en-US" sz="1200" b="1" i="1" kern="1200" dirty="0" smtClean="0">
                <a:solidFill>
                  <a:schemeClr val="tx1"/>
                </a:solidFill>
                <a:effectLst/>
                <a:latin typeface="+mn-lt"/>
                <a:ea typeface="+mn-ea"/>
                <a:cs typeface="+mn-cs"/>
              </a:rPr>
              <a:t>coordinated and aligned community systems </a:t>
            </a:r>
            <a:r>
              <a:rPr lang="en-US" sz="1200" kern="1200" dirty="0" smtClean="0">
                <a:solidFill>
                  <a:schemeClr val="tx1"/>
                </a:solidFill>
                <a:effectLst/>
                <a:latin typeface="+mn-lt"/>
                <a:ea typeface="+mn-ea"/>
                <a:cs typeface="+mn-cs"/>
              </a:rPr>
              <a:t>involving school districts, postsecondary education providers, employers, and other public and private organizations.                                                                                                             </a:t>
            </a:r>
          </a:p>
          <a:p>
            <a:endParaRPr lang="en-US" dirty="0" smtClean="0"/>
          </a:p>
          <a:p>
            <a:r>
              <a:rPr lang="en-US" dirty="0" smtClean="0"/>
              <a:t>None of the strategies in the Act can be carried out by a school district, community college, or local employers</a:t>
            </a:r>
            <a:r>
              <a:rPr lang="en-US" baseline="0" dirty="0" smtClean="0"/>
              <a:t> working in isolation.  Rather, they require alignment across these community systems.</a:t>
            </a:r>
            <a:endParaRPr lang="en-US" dirty="0"/>
          </a:p>
        </p:txBody>
      </p:sp>
      <p:sp>
        <p:nvSpPr>
          <p:cNvPr id="4" name="Slide Number Placeholder 3"/>
          <p:cNvSpPr>
            <a:spLocks noGrp="1"/>
          </p:cNvSpPr>
          <p:nvPr>
            <p:ph type="sldNum" sz="quarter" idx="10"/>
          </p:nvPr>
        </p:nvSpPr>
        <p:spPr/>
        <p:txBody>
          <a:bodyPr/>
          <a:lstStyle/>
          <a:p>
            <a:fld id="{BD275FC9-ED3E-4878-8704-EDC72456573F}" type="slidenum">
              <a:rPr lang="es-ES" smtClean="0"/>
              <a:t>3</a:t>
            </a:fld>
            <a:endParaRPr lang="es-ES"/>
          </a:p>
        </p:txBody>
      </p:sp>
    </p:spTree>
    <p:extLst>
      <p:ext uri="{BB962C8B-B14F-4D97-AF65-F5344CB8AC3E}">
        <p14:creationId xmlns:p14="http://schemas.microsoft.com/office/powerpoint/2010/main" val="2058921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Act didn’t emerge</a:t>
            </a:r>
            <a:r>
              <a:rPr lang="en-US" baseline="0" dirty="0" smtClean="0"/>
              <a:t> overnight.  </a:t>
            </a:r>
            <a:r>
              <a:rPr lang="en-US" dirty="0" smtClean="0"/>
              <a:t>For the past four years, P-20 Council’s College &amp; Career Readiness Committee has led a process to define policies to improve student transitions from high school to postsecondary education and careers.  This process has included extensive stakeholder engagement, consultation with state agency leadership, and a hearing before legislative</a:t>
            </a:r>
            <a:r>
              <a:rPr lang="en-US" baseline="0" dirty="0" smtClean="0"/>
              <a:t> </a:t>
            </a:r>
            <a:r>
              <a:rPr lang="en-US" dirty="0" smtClean="0"/>
              <a:t>committees.</a:t>
            </a:r>
          </a:p>
          <a:p>
            <a:endParaRPr lang="en-US" dirty="0" smtClean="0"/>
          </a:p>
          <a:p>
            <a:r>
              <a:rPr lang="en-US" dirty="0" smtClean="0"/>
              <a:t>Initially,</a:t>
            </a:r>
            <a:r>
              <a:rPr lang="en-US" baseline="0" dirty="0" smtClean="0"/>
              <a:t> in 2012 and 2013, the P20 Council formed a Postsecondary and Workforce Readiness Committee as a joint committee of the College and Career Readiness and Data, Assessment, and Accountability Committees.  This committee developed a multi-faceted college and career readiness framework and identified key success factors as a focus for improved college and career readiness, including individualized learning plans, improved alignment between high schools and community colleges, and career pathway systems.</a:t>
            </a:r>
          </a:p>
          <a:p>
            <a:endParaRPr lang="en-US" baseline="0" dirty="0" smtClean="0"/>
          </a:p>
          <a:p>
            <a:r>
              <a:rPr lang="en-US" baseline="0" dirty="0" smtClean="0"/>
              <a:t>Following this committee’s 2013 report, there was a year-long period where representatives of the College and Career Readiness Committee met with State agency leadership to translate these recommendations into legislation.  That led to the filing of House Bill 3196 in the 2015 legislative session.  While this bill didn’t become law, it started important conversations with different stakeholders and the General Assembly.  The House Higher Education Committee convened a hearing to learn about leading strategies from across Illinois to improve the high school to college and career transition.  </a:t>
            </a:r>
            <a:endParaRPr lang="en-US" dirty="0" smtClean="0"/>
          </a:p>
          <a:p>
            <a:endParaRPr lang="en-US" dirty="0"/>
          </a:p>
          <a:p>
            <a:r>
              <a:rPr lang="en-US" dirty="0" smtClean="0"/>
              <a:t>While HB 3196 was aggressive, it lead to discussion of certain areas where there was greater consensus.  In May 2015, House Resolution 477 was adopted to establish advisory committees to issue recommendations in four areas where there was a need and stakeholder consensus to move forward.  Each of these committees met three times from October 2015 through January 2016, involving over 120 members representing school districts, community colleges, universities, employers, state agencies, advocacy organizations, and other stakeholders. The</a:t>
            </a:r>
            <a:r>
              <a:rPr lang="en-US" baseline="0" dirty="0" smtClean="0"/>
              <a:t> recommendations that came from these committees were directly </a:t>
            </a:r>
            <a:r>
              <a:rPr lang="en-US" dirty="0" smtClean="0"/>
              <a:t>incorporated into HB 5729.</a:t>
            </a:r>
            <a:r>
              <a:rPr lang="en-US" baseline="0" dirty="0" smtClean="0"/>
              <a:t>  </a:t>
            </a:r>
          </a:p>
          <a:p>
            <a:endParaRPr lang="en-US" baseline="0" dirty="0" smtClean="0"/>
          </a:p>
          <a:p>
            <a:r>
              <a:rPr lang="en-US" baseline="0" dirty="0" smtClean="0"/>
              <a:t>Hopefully this helps to demonstrate why such a significant bill could move forward in the current legislative environment with unanimous approval – there were years of engagement, discussion, and consensus building that led up to its passage.</a:t>
            </a:r>
            <a:endParaRPr lang="en-US" dirty="0"/>
          </a:p>
        </p:txBody>
      </p:sp>
      <p:sp>
        <p:nvSpPr>
          <p:cNvPr id="4" name="Slide Number Placeholder 3"/>
          <p:cNvSpPr>
            <a:spLocks noGrp="1"/>
          </p:cNvSpPr>
          <p:nvPr>
            <p:ph type="sldNum" sz="quarter" idx="10"/>
          </p:nvPr>
        </p:nvSpPr>
        <p:spPr/>
        <p:txBody>
          <a:bodyPr/>
          <a:lstStyle/>
          <a:p>
            <a:fld id="{BD275FC9-ED3E-4878-8704-EDC72456573F}" type="slidenum">
              <a:rPr lang="es-ES" smtClean="0"/>
              <a:t>4</a:t>
            </a:fld>
            <a:endParaRPr lang="es-ES"/>
          </a:p>
        </p:txBody>
      </p:sp>
    </p:spTree>
    <p:extLst>
      <p:ext uri="{BB962C8B-B14F-4D97-AF65-F5344CB8AC3E}">
        <p14:creationId xmlns:p14="http://schemas.microsoft.com/office/powerpoint/2010/main" val="2282257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come back</a:t>
            </a:r>
            <a:r>
              <a:rPr lang="en-US" baseline="0" dirty="0" smtClean="0"/>
              <a:t> to our wheel diagram.  I’m now going to turn it over to my colleague, Jon Furr, who will talk you through the </a:t>
            </a:r>
            <a:r>
              <a:rPr lang="en-US" baseline="0" smtClean="0"/>
              <a:t>various components of the Act.</a:t>
            </a:r>
            <a:endParaRPr lang="en-US"/>
          </a:p>
        </p:txBody>
      </p:sp>
      <p:sp>
        <p:nvSpPr>
          <p:cNvPr id="4" name="Slide Number Placeholder 3"/>
          <p:cNvSpPr>
            <a:spLocks noGrp="1"/>
          </p:cNvSpPr>
          <p:nvPr>
            <p:ph type="sldNum" sz="quarter" idx="10"/>
          </p:nvPr>
        </p:nvSpPr>
        <p:spPr/>
        <p:txBody>
          <a:bodyPr/>
          <a:lstStyle/>
          <a:p>
            <a:fld id="{BD275FC9-ED3E-4878-8704-EDC72456573F}" type="slidenum">
              <a:rPr lang="es-ES" smtClean="0"/>
              <a:t>5</a:t>
            </a:fld>
            <a:endParaRPr lang="es-ES"/>
          </a:p>
        </p:txBody>
      </p:sp>
    </p:spTree>
    <p:extLst>
      <p:ext uri="{BB962C8B-B14F-4D97-AF65-F5344CB8AC3E}">
        <p14:creationId xmlns:p14="http://schemas.microsoft.com/office/powerpoint/2010/main" val="2496757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275FC9-ED3E-4878-8704-EDC72456573F}" type="slidenum">
              <a:rPr lang="es-ES" smtClean="0"/>
              <a:t>6</a:t>
            </a:fld>
            <a:endParaRPr lang="es-ES"/>
          </a:p>
        </p:txBody>
      </p:sp>
    </p:spTree>
    <p:extLst>
      <p:ext uri="{BB962C8B-B14F-4D97-AF65-F5344CB8AC3E}">
        <p14:creationId xmlns:p14="http://schemas.microsoft.com/office/powerpoint/2010/main" val="3451530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PaCE</a:t>
            </a:r>
            <a:r>
              <a:rPr lang="en-US" dirty="0"/>
              <a:t> (Postsecondary and Career Expectations) framework provides guidance to parents, teachers, school administrators, community-based organizations, and students on what experiences students should have and what information students should know during their progression from middle grades through high school. The framework is organized around three key areas for student success (</a:t>
            </a:r>
            <a:r>
              <a:rPr lang="en-US" b="1" i="1" dirty="0"/>
              <a:t>Career Exploration and Development</a:t>
            </a:r>
            <a:r>
              <a:rPr lang="en-US" dirty="0"/>
              <a:t>; </a:t>
            </a:r>
            <a:r>
              <a:rPr lang="en-US" b="1" i="1" dirty="0"/>
              <a:t>College Exploration, Preparation, and Selection</a:t>
            </a:r>
            <a:r>
              <a:rPr lang="en-US" dirty="0"/>
              <a:t>; and </a:t>
            </a:r>
            <a:r>
              <a:rPr lang="en-US" b="1" i="1" dirty="0"/>
              <a:t>Financial Aid and Literacy</a:t>
            </a:r>
            <a:r>
              <a:rPr lang="en-US" dirty="0"/>
              <a:t>) and the principle that practical and financial preparation for college and career can and should be done together.  </a:t>
            </a:r>
          </a:p>
          <a:p>
            <a:endParaRPr lang="en-US" dirty="0" smtClean="0"/>
          </a:p>
          <a:p>
            <a:r>
              <a:rPr lang="en-US" dirty="0" smtClean="0"/>
              <a:t>Coordinating framework for </a:t>
            </a:r>
            <a:r>
              <a:rPr lang="en-US" dirty="0"/>
              <a:t>all school districts, community partners, and families </a:t>
            </a:r>
            <a:r>
              <a:rPr lang="en-US" dirty="0" smtClean="0"/>
              <a:t>to understand </a:t>
            </a:r>
            <a:r>
              <a:rPr lang="en-US" dirty="0"/>
              <a:t>that they need to support students to “keep </a:t>
            </a:r>
            <a:r>
              <a:rPr lang="en-US" dirty="0" err="1"/>
              <a:t>PaCE</a:t>
            </a:r>
            <a:r>
              <a:rPr lang="en-US" dirty="0"/>
              <a:t>” and build out the systems that make that happen. </a:t>
            </a:r>
          </a:p>
        </p:txBody>
      </p:sp>
      <p:sp>
        <p:nvSpPr>
          <p:cNvPr id="4" name="Slide Number Placeholder 3"/>
          <p:cNvSpPr>
            <a:spLocks noGrp="1"/>
          </p:cNvSpPr>
          <p:nvPr>
            <p:ph type="sldNum" sz="quarter" idx="10"/>
          </p:nvPr>
        </p:nvSpPr>
        <p:spPr/>
        <p:txBody>
          <a:bodyPr/>
          <a:lstStyle/>
          <a:p>
            <a:fld id="{BD275FC9-ED3E-4878-8704-EDC72456573F}" type="slidenum">
              <a:rPr lang="es-ES" smtClean="0"/>
              <a:t>7</a:t>
            </a:fld>
            <a:endParaRPr lang="es-ES"/>
          </a:p>
        </p:txBody>
      </p:sp>
    </p:spTree>
    <p:extLst>
      <p:ext uri="{BB962C8B-B14F-4D97-AF65-F5344CB8AC3E}">
        <p14:creationId xmlns:p14="http://schemas.microsoft.com/office/powerpoint/2010/main" val="4133700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275FC9-ED3E-4878-8704-EDC72456573F}" type="slidenum">
              <a:rPr lang="es-ES" smtClean="0"/>
              <a:t>8</a:t>
            </a:fld>
            <a:endParaRPr lang="es-ES"/>
          </a:p>
        </p:txBody>
      </p:sp>
    </p:spTree>
    <p:extLst>
      <p:ext uri="{BB962C8B-B14F-4D97-AF65-F5344CB8AC3E}">
        <p14:creationId xmlns:p14="http://schemas.microsoft.com/office/powerpoint/2010/main" val="4268227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275FC9-ED3E-4878-8704-EDC72456573F}" type="slidenum">
              <a:rPr lang="es-ES" smtClean="0"/>
              <a:t>9</a:t>
            </a:fld>
            <a:endParaRPr lang="es-ES"/>
          </a:p>
        </p:txBody>
      </p:sp>
    </p:spTree>
    <p:extLst>
      <p:ext uri="{BB962C8B-B14F-4D97-AF65-F5344CB8AC3E}">
        <p14:creationId xmlns:p14="http://schemas.microsoft.com/office/powerpoint/2010/main" val="4130967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2"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610600" y="6356374"/>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2928496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610600" y="6356374"/>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19835071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290090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84"/>
            <a:ext cx="10515600" cy="2852737"/>
          </a:xfrm>
        </p:spPr>
        <p:txBody>
          <a:bodyPr anchor="b"/>
          <a:lstStyle>
            <a:lvl1pPr>
              <a:defRPr sz="6000"/>
            </a:lvl1pPr>
          </a:lstStyle>
          <a:p>
            <a:r>
              <a:rPr lang="en-US" smtClean="0"/>
              <a:t>Click to edit Master title style</a:t>
            </a:r>
            <a:endParaRPr lang="es-ES"/>
          </a:p>
        </p:txBody>
      </p:sp>
      <p:sp>
        <p:nvSpPr>
          <p:cNvPr id="3" name="Text Placeholder 2"/>
          <p:cNvSpPr>
            <a:spLocks noGrp="1"/>
          </p:cNvSpPr>
          <p:nvPr>
            <p:ph type="body" idx="1"/>
          </p:nvPr>
        </p:nvSpPr>
        <p:spPr>
          <a:xfrm>
            <a:off x="831850" y="458950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7247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2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618279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81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1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2588535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3984940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a:xfrm>
            <a:off x="394447"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5149350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Content Placeholder 2"/>
          <p:cNvSpPr>
            <a:spLocks noGrp="1"/>
          </p:cNvSpPr>
          <p:nvPr>
            <p:ph idx="1"/>
          </p:nvPr>
        </p:nvSpPr>
        <p:spPr>
          <a:xfrm>
            <a:off x="5183188" y="98747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476145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Picture Placeholder 2"/>
          <p:cNvSpPr>
            <a:spLocks noGrp="1"/>
          </p:cNvSpPr>
          <p:nvPr>
            <p:ph type="pic" idx="1"/>
          </p:nvPr>
        </p:nvSpPr>
        <p:spPr>
          <a:xfrm>
            <a:off x="5183188" y="98747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1838114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500514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96308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610600" y="6356374"/>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33024932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2940B5FB-6AE8-4C9D-AF3D-B03EC98E7B8C}"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solidFill>
                  <a:prstClr val="black">
                    <a:tint val="75000"/>
                  </a:prstClr>
                </a:solidFill>
              </a:rPr>
              <a:pPr/>
              <a:t>‹#›</a:t>
            </a:fld>
            <a:endParaRPr lang="es-ES">
              <a:solidFill>
                <a:prstClr val="black">
                  <a:tint val="75000"/>
                </a:prstClr>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5950" y="5497558"/>
            <a:ext cx="1847850" cy="619125"/>
          </a:xfrm>
          <a:prstGeom prst="rect">
            <a:avLst/>
          </a:prstGeom>
        </p:spPr>
      </p:pic>
    </p:spTree>
    <p:extLst>
      <p:ext uri="{BB962C8B-B14F-4D97-AF65-F5344CB8AC3E}">
        <p14:creationId xmlns:p14="http://schemas.microsoft.com/office/powerpoint/2010/main" val="1110648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2940B5FB-6AE8-4C9D-AF3D-B03EC98E7B8C}" type="datetimeFigureOut">
              <a:rPr lang="es-ES" smtClean="0">
                <a:solidFill>
                  <a:prstClr val="black">
                    <a:tint val="75000"/>
                  </a:prstClr>
                </a:solidFill>
              </a:rPr>
              <a:pPr/>
              <a:t>06/02/2017</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510328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0" y="1122363"/>
            <a:ext cx="9144000" cy="2387600"/>
          </a:xfrm>
        </p:spPr>
        <p:txBody>
          <a:bodyPr anchor="b"/>
          <a:lstStyle>
            <a:lvl1pPr algn="ctr">
              <a:defRPr sz="5998"/>
            </a:lvl1pPr>
          </a:lstStyle>
          <a:p>
            <a:r>
              <a:rPr lang="en-US" smtClean="0"/>
              <a:t>Click to edit Master title style</a:t>
            </a:r>
            <a:endParaRPr lang="es-ES"/>
          </a:p>
        </p:txBody>
      </p:sp>
      <p:sp>
        <p:nvSpPr>
          <p:cNvPr id="3" name="Subtitle 2"/>
          <p:cNvSpPr>
            <a:spLocks noGrp="1"/>
          </p:cNvSpPr>
          <p:nvPr>
            <p:ph type="subTitle" idx="1"/>
          </p:nvPr>
        </p:nvSpPr>
        <p:spPr>
          <a:xfrm>
            <a:off x="1524020"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0"/>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36669341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0"/>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1853121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78"/>
            <a:ext cx="10515600" cy="2852737"/>
          </a:xfrm>
        </p:spPr>
        <p:txBody>
          <a:bodyPr anchor="b"/>
          <a:lstStyle>
            <a:lvl1pPr>
              <a:defRPr sz="5998"/>
            </a:lvl1pPr>
          </a:lstStyle>
          <a:p>
            <a:r>
              <a:rPr lang="en-US" smtClean="0"/>
              <a:t>Click to edit Master title style</a:t>
            </a:r>
            <a:endParaRPr lang="es-ES"/>
          </a:p>
        </p:txBody>
      </p:sp>
      <p:sp>
        <p:nvSpPr>
          <p:cNvPr id="3" name="Text Placeholder 2"/>
          <p:cNvSpPr>
            <a:spLocks noGrp="1"/>
          </p:cNvSpPr>
          <p:nvPr>
            <p:ph type="body" idx="1"/>
          </p:nvPr>
        </p:nvSpPr>
        <p:spPr>
          <a:xfrm>
            <a:off x="831850" y="4589503"/>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0"/>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33598055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2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0"/>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32640920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808"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a:xfrm>
            <a:off x="8610600" y="6356390"/>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13165184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0"/>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24880582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a:xfrm>
            <a:off x="8610600" y="6356390"/>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30968183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8" y="457200"/>
            <a:ext cx="3932237" cy="1600200"/>
          </a:xfrm>
        </p:spPr>
        <p:txBody>
          <a:bodyPr anchor="b"/>
          <a:lstStyle>
            <a:lvl1pPr>
              <a:defRPr sz="3199"/>
            </a:lvl1pPr>
          </a:lstStyle>
          <a:p>
            <a:r>
              <a:rPr lang="en-US" smtClean="0"/>
              <a:t>Click to edit Master title style</a:t>
            </a:r>
            <a:endParaRPr lang="es-ES"/>
          </a:p>
        </p:txBody>
      </p:sp>
      <p:sp>
        <p:nvSpPr>
          <p:cNvPr id="3" name="Content Placeholder 2"/>
          <p:cNvSpPr>
            <a:spLocks noGrp="1"/>
          </p:cNvSpPr>
          <p:nvPr>
            <p:ph idx="1"/>
          </p:nvPr>
        </p:nvSpPr>
        <p:spPr>
          <a:xfrm>
            <a:off x="5183188" y="987465"/>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808"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0"/>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2104550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2"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2940B5FB-6AE8-4C9D-AF3D-B03EC98E7B8C}"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610600" y="6356374"/>
            <a:ext cx="2743200" cy="365125"/>
          </a:xfrm>
          <a:prstGeom prst="rect">
            <a:avLst/>
          </a:prstGeom>
        </p:spPr>
        <p:txBody>
          <a:bodyPr/>
          <a:lstStyle/>
          <a:p>
            <a:fld id="{961F0F81-B448-443A-A540-E96E06CD5D20}" type="slidenum">
              <a:rPr lang="es-ES" smtClean="0"/>
              <a:t>‹#›</a:t>
            </a:fld>
            <a:endParaRPr lang="es-E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5950" y="5497536"/>
            <a:ext cx="1847850" cy="619125"/>
          </a:xfrm>
          <a:prstGeom prst="rect">
            <a:avLst/>
          </a:prstGeom>
        </p:spPr>
      </p:pic>
    </p:spTree>
    <p:extLst>
      <p:ext uri="{BB962C8B-B14F-4D97-AF65-F5344CB8AC3E}">
        <p14:creationId xmlns:p14="http://schemas.microsoft.com/office/powerpoint/2010/main" val="3551044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8" y="457200"/>
            <a:ext cx="3932237" cy="1600200"/>
          </a:xfrm>
        </p:spPr>
        <p:txBody>
          <a:bodyPr anchor="b"/>
          <a:lstStyle>
            <a:lvl1pPr>
              <a:defRPr sz="3199"/>
            </a:lvl1pPr>
          </a:lstStyle>
          <a:p>
            <a:r>
              <a:rPr lang="en-US" smtClean="0"/>
              <a:t>Click to edit Master title style</a:t>
            </a:r>
            <a:endParaRPr lang="es-ES"/>
          </a:p>
        </p:txBody>
      </p:sp>
      <p:sp>
        <p:nvSpPr>
          <p:cNvPr id="3" name="Picture Placeholder 2"/>
          <p:cNvSpPr>
            <a:spLocks noGrp="1"/>
          </p:cNvSpPr>
          <p:nvPr>
            <p:ph type="pic" idx="1"/>
          </p:nvPr>
        </p:nvSpPr>
        <p:spPr>
          <a:xfrm>
            <a:off x="5183188" y="987465"/>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smtClean="0"/>
              <a:t>Click icon to add picture</a:t>
            </a:r>
            <a:endParaRPr lang="es-ES"/>
          </a:p>
        </p:txBody>
      </p:sp>
      <p:sp>
        <p:nvSpPr>
          <p:cNvPr id="4" name="Text Placeholder 3"/>
          <p:cNvSpPr>
            <a:spLocks noGrp="1"/>
          </p:cNvSpPr>
          <p:nvPr>
            <p:ph type="body" sz="half" idx="2"/>
          </p:nvPr>
        </p:nvSpPr>
        <p:spPr>
          <a:xfrm>
            <a:off x="839808"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0"/>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34057320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0"/>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3205696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0"/>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21271575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0" y="1122363"/>
            <a:ext cx="9144000" cy="2387600"/>
          </a:xfrm>
        </p:spPr>
        <p:txBody>
          <a:bodyPr anchor="b"/>
          <a:lstStyle>
            <a:lvl1pPr algn="ctr">
              <a:defRPr sz="5998"/>
            </a:lvl1pPr>
          </a:lstStyle>
          <a:p>
            <a:r>
              <a:rPr lang="en-US" smtClean="0"/>
              <a:t>Click to edit Master title style</a:t>
            </a:r>
            <a:endParaRPr lang="es-ES"/>
          </a:p>
        </p:txBody>
      </p:sp>
      <p:sp>
        <p:nvSpPr>
          <p:cNvPr id="3" name="Subtitle 2"/>
          <p:cNvSpPr>
            <a:spLocks noGrp="1"/>
          </p:cNvSpPr>
          <p:nvPr>
            <p:ph type="subTitle" idx="1"/>
          </p:nvPr>
        </p:nvSpPr>
        <p:spPr>
          <a:xfrm>
            <a:off x="1524020"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2940B5FB-6AE8-4C9D-AF3D-B03EC98E7B8C}"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0"/>
            <a:ext cx="2743200" cy="365125"/>
          </a:xfrm>
          <a:prstGeom prst="rect">
            <a:avLst/>
          </a:prstGeom>
        </p:spPr>
        <p:txBody>
          <a:bodyPr/>
          <a:lstStyle/>
          <a:p>
            <a:fld id="{961F0F81-B448-443A-A540-E96E06CD5D20}" type="slidenum">
              <a:rPr lang="es-ES" smtClean="0">
                <a:solidFill>
                  <a:prstClr val="black"/>
                </a:solidFill>
              </a:rPr>
              <a:pPr/>
              <a:t>‹#›</a:t>
            </a:fld>
            <a:endParaRPr lang="es-ES">
              <a:solidFill>
                <a:prstClr val="black"/>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5950" y="5497552"/>
            <a:ext cx="1847850" cy="619125"/>
          </a:xfrm>
          <a:prstGeom prst="rect">
            <a:avLst/>
          </a:prstGeom>
        </p:spPr>
      </p:pic>
    </p:spTree>
    <p:extLst>
      <p:ext uri="{BB962C8B-B14F-4D97-AF65-F5344CB8AC3E}">
        <p14:creationId xmlns:p14="http://schemas.microsoft.com/office/powerpoint/2010/main" val="13524154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2940B5FB-6AE8-4C9D-AF3D-B03EC98E7B8C}" type="datetimeFigureOut">
              <a:rPr lang="es-ES" smtClean="0">
                <a:solidFill>
                  <a:prstClr val="black">
                    <a:tint val="75000"/>
                  </a:prstClr>
                </a:solidFill>
              </a:rPr>
              <a:pPr/>
              <a:t>06/02/2017</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0"/>
            <a:ext cx="2743200" cy="365125"/>
          </a:xfrm>
          <a:prstGeom prst="rect">
            <a:avLst/>
          </a:prstGeom>
        </p:spPr>
        <p:txBody>
          <a:bodyPr/>
          <a:lstStyle/>
          <a:p>
            <a:fld id="{961F0F81-B448-443A-A540-E96E06CD5D20}"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25724901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3604260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10146848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84"/>
            <a:ext cx="10515600" cy="2852737"/>
          </a:xfrm>
        </p:spPr>
        <p:txBody>
          <a:bodyPr anchor="b"/>
          <a:lstStyle>
            <a:lvl1pPr>
              <a:defRPr sz="6000"/>
            </a:lvl1pPr>
          </a:lstStyle>
          <a:p>
            <a:r>
              <a:rPr lang="en-US" smtClean="0"/>
              <a:t>Click to edit Master title style</a:t>
            </a:r>
            <a:endParaRPr lang="es-ES"/>
          </a:p>
        </p:txBody>
      </p:sp>
      <p:sp>
        <p:nvSpPr>
          <p:cNvPr id="3" name="Text Placeholder 2"/>
          <p:cNvSpPr>
            <a:spLocks noGrp="1"/>
          </p:cNvSpPr>
          <p:nvPr>
            <p:ph type="body" idx="1"/>
          </p:nvPr>
        </p:nvSpPr>
        <p:spPr>
          <a:xfrm>
            <a:off x="831850" y="458950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9CF5F8-D14E-4516-97F4-05D6F5313D24}"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8028590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2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C09CF5F8-D14E-4516-97F4-05D6F5313D24}" type="datetimeFigureOut">
              <a:rPr lang="es-ES" smtClean="0"/>
              <a:t>06/02/2017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5871893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81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1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C09CF5F8-D14E-4516-97F4-05D6F5313D24}" type="datetimeFigureOut">
              <a:rPr lang="es-ES" smtClean="0"/>
              <a:t>06/02/2017</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1720355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2940B5FB-6AE8-4C9D-AF3D-B03EC98E7B8C}" type="datetimeFigureOut">
              <a:rPr lang="es-ES" smtClean="0"/>
              <a:t>06/02/2017</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a:xfrm>
            <a:off x="8610600" y="6356374"/>
            <a:ext cx="2743200" cy="365125"/>
          </a:xfrm>
          <a:prstGeom prst="rect">
            <a:avLst/>
          </a:prstGeom>
        </p:spPr>
        <p:txBody>
          <a:bodyPr/>
          <a:lstStyle/>
          <a:p>
            <a:fld id="{961F0F81-B448-443A-A540-E96E06CD5D20}" type="slidenum">
              <a:rPr lang="es-ES" smtClean="0"/>
              <a:t>‹#›</a:t>
            </a:fld>
            <a:endParaRPr lang="es-ES"/>
          </a:p>
        </p:txBody>
      </p:sp>
    </p:spTree>
    <p:extLst>
      <p:ext uri="{BB962C8B-B14F-4D97-AF65-F5344CB8AC3E}">
        <p14:creationId xmlns:p14="http://schemas.microsoft.com/office/powerpoint/2010/main" val="4244380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C09CF5F8-D14E-4516-97F4-05D6F5313D24}" type="datetimeFigureOut">
              <a:rPr lang="es-ES" smtClean="0"/>
              <a:t>06/02/2017</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30391647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CF5F8-D14E-4516-97F4-05D6F5313D24}" type="datetimeFigureOut">
              <a:rPr lang="es-ES" smtClean="0"/>
              <a:t>06/02/2017</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a:xfrm>
            <a:off x="394447" y="6356396"/>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14373846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Content Placeholder 2"/>
          <p:cNvSpPr>
            <a:spLocks noGrp="1"/>
          </p:cNvSpPr>
          <p:nvPr>
            <p:ph idx="1"/>
          </p:nvPr>
        </p:nvSpPr>
        <p:spPr>
          <a:xfrm>
            <a:off x="5183188" y="98747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t>06/02/2017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38442289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Picture Placeholder 2"/>
          <p:cNvSpPr>
            <a:spLocks noGrp="1"/>
          </p:cNvSpPr>
          <p:nvPr>
            <p:ph type="pic" idx="1"/>
          </p:nvPr>
        </p:nvSpPr>
        <p:spPr>
          <a:xfrm>
            <a:off x="5183188" y="98747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t>06/02/2017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30019118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16205079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29932502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2940B5FB-6AE8-4C9D-AF3D-B03EC98E7B8C}"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t>‹#›</a:t>
            </a:fld>
            <a:endParaRPr lang="es-E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5950" y="5497558"/>
            <a:ext cx="1847850" cy="619125"/>
          </a:xfrm>
          <a:prstGeom prst="rect">
            <a:avLst/>
          </a:prstGeom>
        </p:spPr>
      </p:pic>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5950" y="5497536"/>
            <a:ext cx="1847850" cy="619125"/>
          </a:xfrm>
          <a:prstGeom prst="rect">
            <a:avLst/>
          </a:prstGeom>
        </p:spPr>
      </p:pic>
    </p:spTree>
    <p:extLst>
      <p:ext uri="{BB962C8B-B14F-4D97-AF65-F5344CB8AC3E}">
        <p14:creationId xmlns:p14="http://schemas.microsoft.com/office/powerpoint/2010/main" val="28325534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2940B5FB-6AE8-4C9D-AF3D-B03EC98E7B8C}" type="datetimeFigureOut">
              <a:rPr lang="es-ES" smtClean="0"/>
              <a:t>06/02/2017</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t>‹#›</a:t>
            </a:fld>
            <a:endParaRPr lang="es-ES"/>
          </a:p>
        </p:txBody>
      </p:sp>
    </p:spTree>
    <p:extLst>
      <p:ext uri="{BB962C8B-B14F-4D97-AF65-F5344CB8AC3E}">
        <p14:creationId xmlns:p14="http://schemas.microsoft.com/office/powerpoint/2010/main" val="5133625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5132246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501550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2"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12C1ED66-4C4A-44D7-BFA8-2AB0C166B4F3}"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D6E7E26-412F-41E3-82C8-C28E0FB7AA57}" type="slidenum">
              <a:rPr lang="es-ES" smtClean="0"/>
              <a:t>‹#›</a:t>
            </a:fld>
            <a:endParaRPr lang="es-ES"/>
          </a:p>
        </p:txBody>
      </p:sp>
    </p:spTree>
    <p:extLst>
      <p:ext uri="{BB962C8B-B14F-4D97-AF65-F5344CB8AC3E}">
        <p14:creationId xmlns:p14="http://schemas.microsoft.com/office/powerpoint/2010/main" val="31961520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84"/>
            <a:ext cx="10515600" cy="2852737"/>
          </a:xfrm>
        </p:spPr>
        <p:txBody>
          <a:bodyPr anchor="b"/>
          <a:lstStyle>
            <a:lvl1pPr>
              <a:defRPr sz="6000"/>
            </a:lvl1pPr>
          </a:lstStyle>
          <a:p>
            <a:r>
              <a:rPr lang="en-US" smtClean="0"/>
              <a:t>Click to edit Master title style</a:t>
            </a:r>
            <a:endParaRPr lang="es-ES"/>
          </a:p>
        </p:txBody>
      </p:sp>
      <p:sp>
        <p:nvSpPr>
          <p:cNvPr id="3" name="Text Placeholder 2"/>
          <p:cNvSpPr>
            <a:spLocks noGrp="1"/>
          </p:cNvSpPr>
          <p:nvPr>
            <p:ph type="body" idx="1"/>
          </p:nvPr>
        </p:nvSpPr>
        <p:spPr>
          <a:xfrm>
            <a:off x="831850" y="458950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7897033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2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2545279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81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1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2735269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818987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a:xfrm>
            <a:off x="394447"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437130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Content Placeholder 2"/>
          <p:cNvSpPr>
            <a:spLocks noGrp="1"/>
          </p:cNvSpPr>
          <p:nvPr>
            <p:ph idx="1"/>
          </p:nvPr>
        </p:nvSpPr>
        <p:spPr>
          <a:xfrm>
            <a:off x="5183188" y="98747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5884491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Picture Placeholder 2"/>
          <p:cNvSpPr>
            <a:spLocks noGrp="1"/>
          </p:cNvSpPr>
          <p:nvPr>
            <p:ph type="pic" idx="1"/>
          </p:nvPr>
        </p:nvSpPr>
        <p:spPr>
          <a:xfrm>
            <a:off x="5183188" y="98747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7229210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66056211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043519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2940B5FB-6AE8-4C9D-AF3D-B03EC98E7B8C}"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solidFill>
                  <a:prstClr val="black">
                    <a:tint val="75000"/>
                  </a:prstClr>
                </a:solidFill>
              </a:rPr>
              <a:pPr/>
              <a:t>‹#›</a:t>
            </a:fld>
            <a:endParaRPr lang="es-ES">
              <a:solidFill>
                <a:prstClr val="black">
                  <a:tint val="75000"/>
                </a:prstClr>
              </a:solidFill>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5950" y="5497558"/>
            <a:ext cx="1847850" cy="619125"/>
          </a:xfrm>
          <a:prstGeom prst="rect">
            <a:avLst/>
          </a:prstGeom>
        </p:spPr>
      </p:pic>
    </p:spTree>
    <p:extLst>
      <p:ext uri="{BB962C8B-B14F-4D97-AF65-F5344CB8AC3E}">
        <p14:creationId xmlns:p14="http://schemas.microsoft.com/office/powerpoint/2010/main" val="124604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12C1ED66-4C4A-44D7-BFA8-2AB0C166B4F3}"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D6E7E26-412F-41E3-82C8-C28E0FB7AA57}" type="slidenum">
              <a:rPr lang="es-ES" smtClean="0"/>
              <a:t>‹#›</a:t>
            </a:fld>
            <a:endParaRPr lang="es-ES"/>
          </a:p>
        </p:txBody>
      </p:sp>
    </p:spTree>
    <p:extLst>
      <p:ext uri="{BB962C8B-B14F-4D97-AF65-F5344CB8AC3E}">
        <p14:creationId xmlns:p14="http://schemas.microsoft.com/office/powerpoint/2010/main" val="8534777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2940B5FB-6AE8-4C9D-AF3D-B03EC98E7B8C}" type="datetimeFigureOut">
              <a:rPr lang="es-ES" smtClean="0">
                <a:solidFill>
                  <a:prstClr val="black">
                    <a:tint val="75000"/>
                  </a:prstClr>
                </a:solidFill>
              </a:rPr>
              <a:pPr/>
              <a:t>06/02/2017</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8550092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8594059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6657490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84"/>
            <a:ext cx="10515600" cy="2852737"/>
          </a:xfrm>
        </p:spPr>
        <p:txBody>
          <a:bodyPr anchor="b"/>
          <a:lstStyle>
            <a:lvl1pPr>
              <a:defRPr sz="6000"/>
            </a:lvl1pPr>
          </a:lstStyle>
          <a:p>
            <a:r>
              <a:rPr lang="en-US" smtClean="0"/>
              <a:t>Click to edit Master title style</a:t>
            </a:r>
            <a:endParaRPr lang="es-ES"/>
          </a:p>
        </p:txBody>
      </p:sp>
      <p:sp>
        <p:nvSpPr>
          <p:cNvPr id="3" name="Text Placeholder 2"/>
          <p:cNvSpPr>
            <a:spLocks noGrp="1"/>
          </p:cNvSpPr>
          <p:nvPr>
            <p:ph type="body" idx="1"/>
          </p:nvPr>
        </p:nvSpPr>
        <p:spPr>
          <a:xfrm>
            <a:off x="831850" y="458950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4960466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2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753255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81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1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6952959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2557828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a:xfrm>
            <a:off x="394447"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8722088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Content Placeholder 2"/>
          <p:cNvSpPr>
            <a:spLocks noGrp="1"/>
          </p:cNvSpPr>
          <p:nvPr>
            <p:ph idx="1"/>
          </p:nvPr>
        </p:nvSpPr>
        <p:spPr>
          <a:xfrm>
            <a:off x="5183188" y="98747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621079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Picture Placeholder 2"/>
          <p:cNvSpPr>
            <a:spLocks noGrp="1"/>
          </p:cNvSpPr>
          <p:nvPr>
            <p:ph type="pic" idx="1"/>
          </p:nvPr>
        </p:nvSpPr>
        <p:spPr>
          <a:xfrm>
            <a:off x="5183188" y="98747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285964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62"/>
            <a:ext cx="10515600" cy="2852737"/>
          </a:xfrm>
        </p:spPr>
        <p:txBody>
          <a:bodyPr anchor="b"/>
          <a:lstStyle>
            <a:lvl1pPr>
              <a:defRPr sz="6000"/>
            </a:lvl1pPr>
          </a:lstStyle>
          <a:p>
            <a:r>
              <a:rPr lang="en-US" smtClean="0"/>
              <a:t>Click to edit Master title style</a:t>
            </a:r>
            <a:endParaRPr lang="es-ES"/>
          </a:p>
        </p:txBody>
      </p:sp>
      <p:sp>
        <p:nvSpPr>
          <p:cNvPr id="3" name="Text Placeholder 2"/>
          <p:cNvSpPr>
            <a:spLocks noGrp="1"/>
          </p:cNvSpPr>
          <p:nvPr>
            <p:ph type="body" idx="1"/>
          </p:nvPr>
        </p:nvSpPr>
        <p:spPr>
          <a:xfrm>
            <a:off x="831850"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C1ED66-4C4A-44D7-BFA8-2AB0C166B4F3}"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D6E7E26-412F-41E3-82C8-C28E0FB7AA57}" type="slidenum">
              <a:rPr lang="es-ES" smtClean="0"/>
              <a:t>‹#›</a:t>
            </a:fld>
            <a:endParaRPr lang="es-ES"/>
          </a:p>
        </p:txBody>
      </p:sp>
    </p:spTree>
    <p:extLst>
      <p:ext uri="{BB962C8B-B14F-4D97-AF65-F5344CB8AC3E}">
        <p14:creationId xmlns:p14="http://schemas.microsoft.com/office/powerpoint/2010/main" val="14224315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0593102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67715174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2940B5FB-6AE8-4C9D-AF3D-B03EC98E7B8C}"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solidFill>
                  <a:prstClr val="black">
                    <a:tint val="75000"/>
                  </a:prstClr>
                </a:solidFill>
              </a:rPr>
              <a:pPr/>
              <a:t>‹#›</a:t>
            </a:fld>
            <a:endParaRPr lang="es-ES">
              <a:solidFill>
                <a:prstClr val="black">
                  <a:tint val="75000"/>
                </a:prstClr>
              </a:solidFill>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5950" y="5497558"/>
            <a:ext cx="1847850" cy="619125"/>
          </a:xfrm>
          <a:prstGeom prst="rect">
            <a:avLst/>
          </a:prstGeom>
        </p:spPr>
      </p:pic>
    </p:spTree>
    <p:extLst>
      <p:ext uri="{BB962C8B-B14F-4D97-AF65-F5344CB8AC3E}">
        <p14:creationId xmlns:p14="http://schemas.microsoft.com/office/powerpoint/2010/main" val="412743051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2940B5FB-6AE8-4C9D-AF3D-B03EC98E7B8C}" type="datetimeFigureOut">
              <a:rPr lang="es-ES" smtClean="0">
                <a:solidFill>
                  <a:prstClr val="black">
                    <a:tint val="75000"/>
                  </a:prstClr>
                </a:solidFill>
              </a:rPr>
              <a:pPr/>
              <a:t>06/02/2017</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72059325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32800" y="1447800"/>
            <a:ext cx="3180696" cy="6858000"/>
          </a:xfrm>
          <a:prstGeom prst="rect">
            <a:avLst/>
          </a:prstGeom>
        </p:spPr>
      </p:pic>
    </p:spTree>
    <p:extLst>
      <p:ext uri="{BB962C8B-B14F-4D97-AF65-F5344CB8AC3E}">
        <p14:creationId xmlns:p14="http://schemas.microsoft.com/office/powerpoint/2010/main" val="2321612034"/>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5025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4400" y="1295400"/>
            <a:ext cx="3417832" cy="6858000"/>
          </a:xfrm>
          <a:prstGeom prst="rect">
            <a:avLst/>
          </a:prstGeom>
        </p:spPr>
      </p:pic>
    </p:spTree>
    <p:extLst>
      <p:ext uri="{BB962C8B-B14F-4D97-AF65-F5344CB8AC3E}">
        <p14:creationId xmlns:p14="http://schemas.microsoft.com/office/powerpoint/2010/main" val="2916551105"/>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290535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08888BC-AB3D-4178-A01F-763D10789FE5}" type="datetime1">
              <a:rPr lang="en-US" smtClean="0"/>
              <a:pPr/>
              <a:t>2/6/2017</a:t>
            </a:fld>
            <a:endParaRPr lang="en-US"/>
          </a:p>
        </p:txBody>
      </p:sp>
      <p:sp>
        <p:nvSpPr>
          <p:cNvPr id="5" name="Footer Placeholder 4"/>
          <p:cNvSpPr>
            <a:spLocks noGrp="1"/>
          </p:cNvSpPr>
          <p:nvPr>
            <p:ph type="ftr" sz="quarter" idx="11"/>
          </p:nvPr>
        </p:nvSpPr>
        <p:spPr/>
        <p:txBody>
          <a:bodyPr/>
          <a:lstStyle/>
          <a:p>
            <a:endParaRPr lang="en-US"/>
          </a:p>
        </p:txBody>
      </p:sp>
      <p:cxnSp>
        <p:nvCxnSpPr>
          <p:cNvPr id="8" name="Straight Connector 7"/>
          <p:cNvCxnSpPr/>
          <p:nvPr/>
        </p:nvCxnSpPr>
        <p:spPr>
          <a:xfrm>
            <a:off x="914400" y="3398520"/>
            <a:ext cx="10464800" cy="1588"/>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a:stretch>
            <a:fillRect/>
          </a:stretch>
        </p:blipFill>
        <p:spPr>
          <a:xfrm>
            <a:off x="9271000" y="5362892"/>
            <a:ext cx="2438400" cy="876300"/>
          </a:xfrm>
          <a:prstGeom prst="rect">
            <a:avLst/>
          </a:prstGeom>
        </p:spPr>
      </p:pic>
      <p:sp>
        <p:nvSpPr>
          <p:cNvPr id="9" name="Content Placeholder 8"/>
          <p:cNvSpPr>
            <a:spLocks noGrp="1"/>
          </p:cNvSpPr>
          <p:nvPr>
            <p:ph sz="quarter" idx="12"/>
          </p:nvPr>
        </p:nvSpPr>
        <p:spPr>
          <a:xfrm>
            <a:off x="7277100" y="3298825"/>
            <a:ext cx="2298700" cy="1412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extBox 9"/>
          <p:cNvSpPr txBox="1"/>
          <p:nvPr userDrawn="1"/>
        </p:nvSpPr>
        <p:spPr>
          <a:xfrm>
            <a:off x="9271000" y="6239192"/>
            <a:ext cx="2438400" cy="584775"/>
          </a:xfrm>
          <a:prstGeom prst="rect">
            <a:avLst/>
          </a:prstGeom>
          <a:noFill/>
        </p:spPr>
        <p:txBody>
          <a:bodyPr wrap="square" rtlCol="0">
            <a:spAutoFit/>
          </a:bodyPr>
          <a:lstStyle/>
          <a:p>
            <a:pPr algn="ctr"/>
            <a:r>
              <a:rPr lang="en-US" sz="1600" b="1" i="0" dirty="0" smtClean="0">
                <a:solidFill>
                  <a:srgbClr val="002060"/>
                </a:solidFill>
              </a:rPr>
              <a:t>College &amp; Career Readiness</a:t>
            </a:r>
            <a:r>
              <a:rPr lang="en-US" sz="1600" b="1" i="0" baseline="0" dirty="0" smtClean="0">
                <a:solidFill>
                  <a:srgbClr val="002060"/>
                </a:solidFill>
              </a:rPr>
              <a:t> Committee</a:t>
            </a:r>
            <a:endParaRPr lang="en-US" sz="1600" b="1" i="0" dirty="0">
              <a:solidFill>
                <a:srgbClr val="002060"/>
              </a:solidFill>
            </a:endParaRPr>
          </a:p>
        </p:txBody>
      </p:sp>
    </p:spTree>
    <p:extLst>
      <p:ext uri="{BB962C8B-B14F-4D97-AF65-F5344CB8AC3E}">
        <p14:creationId xmlns:p14="http://schemas.microsoft.com/office/powerpoint/2010/main" val="319962059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0"/>
            <a:ext cx="109728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36E8F3-1C5F-4581-8F11-327AE3F34863}" type="datetime1">
              <a:rPr lang="en-US" smtClean="0"/>
              <a:pPr/>
              <a:t>2/6/2017</a:t>
            </a:fld>
            <a:endParaRPr lang="en-US"/>
          </a:p>
        </p:txBody>
      </p:sp>
      <p:sp>
        <p:nvSpPr>
          <p:cNvPr id="5" name="Footer Placeholder 4"/>
          <p:cNvSpPr>
            <a:spLocks noGrp="1"/>
          </p:cNvSpPr>
          <p:nvPr>
            <p:ph type="ftr" sz="quarter" idx="11"/>
          </p:nvPr>
        </p:nvSpPr>
        <p:spPr/>
        <p:txBody>
          <a:bodyPr/>
          <a:lstStyle>
            <a:lvl1pPr>
              <a:defRPr b="1" i="1"/>
            </a:lvl1pPr>
          </a:lstStyle>
          <a:p>
            <a:r>
              <a:rPr lang="en-US" smtClean="0"/>
              <a:t>HR 477 Advisory Committee</a:t>
            </a:r>
            <a:endParaRPr lang="en-US"/>
          </a:p>
        </p:txBody>
      </p:sp>
      <p:sp>
        <p:nvSpPr>
          <p:cNvPr id="6" name="Slide Number Placeholder 5"/>
          <p:cNvSpPr>
            <a:spLocks noGrp="1"/>
          </p:cNvSpPr>
          <p:nvPr>
            <p:ph type="sldNum" sz="quarter" idx="12"/>
          </p:nvPr>
        </p:nvSpPr>
        <p:spPr>
          <a:xfrm>
            <a:off x="10724108" y="0"/>
            <a:ext cx="1422400" cy="329184"/>
          </a:xfrm>
        </p:spPr>
        <p:txBody>
          <a:bodyPr/>
          <a:lstStyle>
            <a:lvl1pPr algn="ctr">
              <a:defRPr/>
            </a:lvl1pPr>
          </a:lstStyle>
          <a:p>
            <a:fld id="{540BFDBE-36C1-4306-8DAB-884CCB500295}" type="slidenum">
              <a:rPr lang="en-US" smtClean="0"/>
              <a:pPr/>
              <a:t>‹#›</a:t>
            </a:fld>
            <a:endParaRPr lang="en-US" dirty="0"/>
          </a:p>
        </p:txBody>
      </p:sp>
      <p:pic>
        <p:nvPicPr>
          <p:cNvPr id="7" name="Picture 6"/>
          <p:cNvPicPr>
            <a:picLocks noChangeAspect="1"/>
          </p:cNvPicPr>
          <p:nvPr userDrawn="1"/>
        </p:nvPicPr>
        <p:blipFill>
          <a:blip r:embed="rId2"/>
          <a:stretch>
            <a:fillRect/>
          </a:stretch>
        </p:blipFill>
        <p:spPr>
          <a:xfrm>
            <a:off x="9504802" y="5452796"/>
            <a:ext cx="2438611" cy="871804"/>
          </a:xfrm>
          <a:prstGeom prst="rect">
            <a:avLst/>
          </a:prstGeom>
        </p:spPr>
      </p:pic>
      <p:pic>
        <p:nvPicPr>
          <p:cNvPr id="8" name="Picture 7"/>
          <p:cNvPicPr>
            <a:picLocks noChangeAspect="1"/>
          </p:cNvPicPr>
          <p:nvPr userDrawn="1"/>
        </p:nvPicPr>
        <p:blipFill>
          <a:blip r:embed="rId3"/>
          <a:stretch>
            <a:fillRect/>
          </a:stretch>
        </p:blipFill>
        <p:spPr>
          <a:xfrm>
            <a:off x="9601094" y="6309254"/>
            <a:ext cx="2438611" cy="676715"/>
          </a:xfrm>
          <a:prstGeom prst="rect">
            <a:avLst/>
          </a:prstGeom>
        </p:spPr>
      </p:pic>
    </p:spTree>
    <p:extLst>
      <p:ext uri="{BB962C8B-B14F-4D97-AF65-F5344CB8AC3E}">
        <p14:creationId xmlns:p14="http://schemas.microsoft.com/office/powerpoint/2010/main" val="328687588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12"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12C1ED66-4C4A-44D7-BFA8-2AB0C166B4F3}" type="datetimeFigureOut">
              <a:rPr lang="es-ES" smtClean="0"/>
              <a:t>06/02/2017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D6E7E26-412F-41E3-82C8-C28E0FB7AA57}" type="slidenum">
              <a:rPr lang="es-ES" smtClean="0"/>
              <a:t>‹#›</a:t>
            </a:fld>
            <a:endParaRPr lang="es-ES"/>
          </a:p>
        </p:txBody>
      </p:sp>
    </p:spTree>
    <p:extLst>
      <p:ext uri="{BB962C8B-B14F-4D97-AF65-F5344CB8AC3E}">
        <p14:creationId xmlns:p14="http://schemas.microsoft.com/office/powerpoint/2010/main" val="156920301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8064" y="2057401"/>
            <a:ext cx="103632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48064" y="4304046"/>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285B63-905D-4DD4-AEF7-9E4C3FF88F84}" type="datetime1">
              <a:rPr lang="en-US" smtClean="0"/>
              <a:pPr/>
              <a:t>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01664" y="10236"/>
            <a:ext cx="1422400" cy="329184"/>
          </a:xfrm>
        </p:spPr>
        <p:txBody>
          <a:bodyPr/>
          <a:lstStyle>
            <a:lvl1pPr algn="ctr">
              <a:defRPr/>
            </a:lvl1pPr>
          </a:lstStyle>
          <a:p>
            <a:fld id="{540BFDBE-36C1-4306-8DAB-884CCB500295}" type="slidenum">
              <a:rPr lang="en-US" smtClean="0"/>
              <a:pPr/>
              <a:t>‹#›</a:t>
            </a:fld>
            <a:endParaRPr lang="en-US"/>
          </a:p>
        </p:txBody>
      </p:sp>
      <p:cxnSp>
        <p:nvCxnSpPr>
          <p:cNvPr id="7" name="Straight Connector 6"/>
          <p:cNvCxnSpPr/>
          <p:nvPr/>
        </p:nvCxnSpPr>
        <p:spPr>
          <a:xfrm>
            <a:off x="948064" y="426720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064" y="5638800"/>
            <a:ext cx="2404736" cy="878334"/>
          </a:xfrm>
          <a:prstGeom prst="rect">
            <a:avLst/>
          </a:prstGeom>
        </p:spPr>
      </p:pic>
    </p:spTree>
    <p:extLst>
      <p:ext uri="{BB962C8B-B14F-4D97-AF65-F5344CB8AC3E}">
        <p14:creationId xmlns:p14="http://schemas.microsoft.com/office/powerpoint/2010/main" val="847723926"/>
      </p:ext>
    </p:extLst>
  </p:cSld>
  <p:clrMapOvr>
    <a:overrideClrMapping bg1="dk1" tx1="lt1" bg2="dk2" tx2="lt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412DDD7-AB4E-4E2A-8E13-9634D24610DD}" type="datetime1">
              <a:rPr lang="en-US" smtClean="0"/>
              <a:pPr/>
              <a:t>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48371" y="2275"/>
            <a:ext cx="1422400" cy="329184"/>
          </a:xfrm>
        </p:spPr>
        <p:txBody>
          <a:bodyPr/>
          <a:lstStyle>
            <a:lvl1pPr algn="ctr">
              <a:defRPr/>
            </a:lvl1pPr>
          </a:lstStyle>
          <a:p>
            <a:fld id="{540BFDBE-36C1-4306-8DAB-884CCB500295}"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200" y="6400800"/>
            <a:ext cx="1219200" cy="419111"/>
          </a:xfrm>
          <a:prstGeom prst="rect">
            <a:avLst/>
          </a:prstGeom>
        </p:spPr>
      </p:pic>
    </p:spTree>
    <p:extLst>
      <p:ext uri="{BB962C8B-B14F-4D97-AF65-F5344CB8AC3E}">
        <p14:creationId xmlns:p14="http://schemas.microsoft.com/office/powerpoint/2010/main" val="233875531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438400"/>
            <a:ext cx="5242560" cy="3886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F954647-289C-475D-8F11-349ECC3C57EE}" type="datetime1">
              <a:rPr lang="en-US" smtClean="0"/>
              <a:pPr/>
              <a:t>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0760501" y="0"/>
            <a:ext cx="1422400" cy="329184"/>
          </a:xfrm>
        </p:spPr>
        <p:txBody>
          <a:bodyPr/>
          <a:lstStyle>
            <a:lvl1pPr algn="ctr">
              <a:defRPr/>
            </a:lvl1pPr>
          </a:lstStyle>
          <a:p>
            <a:fld id="{540BFDBE-36C1-4306-8DAB-884CCB500295}" type="slidenum">
              <a:rPr lang="en-US" smtClean="0"/>
              <a:pPr/>
              <a:t>‹#›</a:t>
            </a:fld>
            <a:endParaRPr lang="en-US" dirty="0"/>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324600"/>
            <a:ext cx="1219200" cy="421134"/>
          </a:xfrm>
          <a:prstGeom prst="rect">
            <a:avLst/>
          </a:prstGeom>
        </p:spPr>
      </p:pic>
    </p:spTree>
    <p:extLst>
      <p:ext uri="{BB962C8B-B14F-4D97-AF65-F5344CB8AC3E}">
        <p14:creationId xmlns:p14="http://schemas.microsoft.com/office/powerpoint/2010/main" val="5084051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16F25C-3AC5-46D9-9E9C-1047934FFA95}" type="datetime1">
              <a:rPr lang="en-US" smtClean="0"/>
              <a:pPr/>
              <a:t>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0BFDBE-36C1-4306-8DAB-884CCB500295}" type="slidenum">
              <a:rPr lang="en-US" smtClean="0"/>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1541" y="5844096"/>
            <a:ext cx="1651000" cy="601092"/>
          </a:xfrm>
          <a:prstGeom prst="rect">
            <a:avLst/>
          </a:prstGeom>
        </p:spPr>
      </p:pic>
    </p:spTree>
    <p:extLst>
      <p:ext uri="{BB962C8B-B14F-4D97-AF65-F5344CB8AC3E}">
        <p14:creationId xmlns:p14="http://schemas.microsoft.com/office/powerpoint/2010/main" val="189852262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54C96-05A7-4E32-9F24-DC32ABDE616A}" type="datetime1">
              <a:rPr lang="en-US" smtClean="0"/>
              <a:pPr/>
              <a:t>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0BFDBE-36C1-4306-8DAB-884CCB500295}" type="slidenum">
              <a:rPr lang="en-US" smtClean="0"/>
              <a:pPr/>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1541" y="5844096"/>
            <a:ext cx="1651000" cy="601092"/>
          </a:xfrm>
          <a:prstGeom prst="rect">
            <a:avLst/>
          </a:prstGeom>
        </p:spPr>
      </p:pic>
    </p:spTree>
    <p:extLst>
      <p:ext uri="{BB962C8B-B14F-4D97-AF65-F5344CB8AC3E}">
        <p14:creationId xmlns:p14="http://schemas.microsoft.com/office/powerpoint/2010/main" val="20432779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2E50D0-4AB7-405A-96C0-862EAB38E193}" type="datetime1">
              <a:rPr lang="en-US" smtClean="0"/>
              <a:pPr/>
              <a:t>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0BFDBE-36C1-4306-8DAB-884CCB500295}" type="slidenum">
              <a:rPr lang="en-US" smtClean="0"/>
              <a:pPr/>
              <a:t>‹#›</a:t>
            </a:fld>
            <a:endParaRPr lang="en-US"/>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1541" y="5844096"/>
            <a:ext cx="1651000" cy="601092"/>
          </a:xfrm>
          <a:prstGeom prst="rect">
            <a:avLst/>
          </a:prstGeom>
        </p:spPr>
      </p:pic>
    </p:spTree>
    <p:extLst>
      <p:ext uri="{BB962C8B-B14F-4D97-AF65-F5344CB8AC3E}">
        <p14:creationId xmlns:p14="http://schemas.microsoft.com/office/powerpoint/2010/main" val="395695525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2275CE-C29D-40CE-B40E-0FCB922924F9}" type="datetime1">
              <a:rPr lang="en-US" smtClean="0"/>
              <a:pPr/>
              <a:t>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0BFDBE-36C1-4306-8DAB-884CCB500295}"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1541" y="5844096"/>
            <a:ext cx="1651000" cy="601092"/>
          </a:xfrm>
          <a:prstGeom prst="rect">
            <a:avLst/>
          </a:prstGeom>
        </p:spPr>
      </p:pic>
    </p:spTree>
    <p:extLst>
      <p:ext uri="{BB962C8B-B14F-4D97-AF65-F5344CB8AC3E}">
        <p14:creationId xmlns:p14="http://schemas.microsoft.com/office/powerpoint/2010/main" val="90268195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ACCA40-2611-4553-801F-926C258A9C13}" type="datetime1">
              <a:rPr lang="en-US" smtClean="0"/>
              <a:pPr/>
              <a:t>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0BFDBE-36C1-4306-8DAB-884CCB500295}"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1541" y="5844096"/>
            <a:ext cx="1651000" cy="601092"/>
          </a:xfrm>
          <a:prstGeom prst="rect">
            <a:avLst/>
          </a:prstGeom>
        </p:spPr>
      </p:pic>
    </p:spTree>
    <p:extLst>
      <p:ext uri="{BB962C8B-B14F-4D97-AF65-F5344CB8AC3E}">
        <p14:creationId xmlns:p14="http://schemas.microsoft.com/office/powerpoint/2010/main" val="41937769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4E42BC-AA4B-4009-B578-83601D3C1D23}" type="datetime1">
              <a:rPr lang="en-US" smtClean="0"/>
              <a:pPr/>
              <a:t>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0BFDBE-36C1-4306-8DAB-884CCB500295}"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1541" y="5844096"/>
            <a:ext cx="1651000" cy="601092"/>
          </a:xfrm>
          <a:prstGeom prst="rect">
            <a:avLst/>
          </a:prstGeom>
        </p:spPr>
      </p:pic>
    </p:spTree>
    <p:extLst>
      <p:ext uri="{BB962C8B-B14F-4D97-AF65-F5344CB8AC3E}">
        <p14:creationId xmlns:p14="http://schemas.microsoft.com/office/powerpoint/2010/main" val="40331185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8"/>
            </a:lvl1pPr>
          </a:lstStyle>
          <a:p>
            <a:r>
              <a:rPr lang="en-US" smtClean="0"/>
              <a:t>Click to edit Master title style</a:t>
            </a:r>
            <a:endParaRPr lang="es-ES"/>
          </a:p>
        </p:txBody>
      </p:sp>
      <p:sp>
        <p:nvSpPr>
          <p:cNvPr id="3" name="Subtitle 2"/>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3552731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8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0"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12C1ED66-4C4A-44D7-BFA8-2AB0C166B4F3}" type="datetimeFigureOut">
              <a:rPr lang="es-ES" smtClean="0"/>
              <a:t>06/02/2017</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ED6E7E26-412F-41E3-82C8-C28E0FB7AA57}" type="slidenum">
              <a:rPr lang="es-ES" smtClean="0"/>
              <a:t>‹#›</a:t>
            </a:fld>
            <a:endParaRPr lang="es-ES"/>
          </a:p>
        </p:txBody>
      </p:sp>
    </p:spTree>
    <p:extLst>
      <p:ext uri="{BB962C8B-B14F-4D97-AF65-F5344CB8AC3E}">
        <p14:creationId xmlns:p14="http://schemas.microsoft.com/office/powerpoint/2010/main" val="273068848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26663163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98"/>
            </a:lvl1pPr>
          </a:lstStyle>
          <a:p>
            <a:r>
              <a:rPr lang="en-US" smtClean="0"/>
              <a:t>Click to edit Master title style</a:t>
            </a:r>
            <a:endParaRPr lang="es-ES"/>
          </a:p>
        </p:txBody>
      </p:sp>
      <p:sp>
        <p:nvSpPr>
          <p:cNvPr id="3" name="Text Placeholder 2"/>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66895370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0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153664949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159134437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10884259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37646853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smtClean="0"/>
              <a:t>Click to edit Master title style</a:t>
            </a:r>
            <a:endParaRPr lang="es-ES"/>
          </a:p>
        </p:txBody>
      </p:sp>
      <p:sp>
        <p:nvSpPr>
          <p:cNvPr id="3" name="Content Placeholder 2"/>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4960842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smtClean="0"/>
              <a:t>Click to edit Master title style</a:t>
            </a:r>
            <a:endParaRPr lang="es-ES"/>
          </a:p>
        </p:txBody>
      </p:sp>
      <p:sp>
        <p:nvSpPr>
          <p:cNvPr id="3" name="Picture Placeholder 2"/>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smtClean="0"/>
              <a:t>Click icon to add picture</a:t>
            </a:r>
            <a:endParaRPr lang="es-E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136913366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88026855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4191371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12C1ED66-4C4A-44D7-BFA8-2AB0C166B4F3}" type="datetimeFigureOut">
              <a:rPr lang="es-ES" smtClean="0"/>
              <a:t>06/02/2017</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ED6E7E26-412F-41E3-82C8-C28E0FB7AA57}" type="slidenum">
              <a:rPr lang="es-ES" smtClean="0"/>
              <a:t>‹#›</a:t>
            </a:fld>
            <a:endParaRPr lang="es-ES"/>
          </a:p>
        </p:txBody>
      </p:sp>
    </p:spTree>
    <p:extLst>
      <p:ext uri="{BB962C8B-B14F-4D97-AF65-F5344CB8AC3E}">
        <p14:creationId xmlns:p14="http://schemas.microsoft.com/office/powerpoint/2010/main" val="41921916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8"/>
            </a:lvl1pPr>
          </a:lstStyle>
          <a:p>
            <a:r>
              <a:rPr lang="en-US" smtClean="0"/>
              <a:t>Click to edit Master title style</a:t>
            </a:r>
            <a:endParaRPr lang="es-ES"/>
          </a:p>
        </p:txBody>
      </p:sp>
      <p:sp>
        <p:nvSpPr>
          <p:cNvPr id="3" name="Subtitle 2"/>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2940B5FB-6AE8-4C9D-AF3D-B03EC98E7B8C}"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61F0F81-B448-443A-A540-E96E06CD5D20}" type="slidenum">
              <a:rPr lang="es-ES" smtClean="0">
                <a:solidFill>
                  <a:prstClr val="black"/>
                </a:solidFill>
              </a:rPr>
              <a:pPr/>
              <a:t>‹#›</a:t>
            </a:fld>
            <a:endParaRPr lang="es-ES">
              <a:solidFill>
                <a:prstClr val="black"/>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5950" y="5497514"/>
            <a:ext cx="1847850" cy="619125"/>
          </a:xfrm>
          <a:prstGeom prst="rect">
            <a:avLst/>
          </a:prstGeom>
        </p:spPr>
      </p:pic>
    </p:spTree>
    <p:extLst>
      <p:ext uri="{BB962C8B-B14F-4D97-AF65-F5344CB8AC3E}">
        <p14:creationId xmlns:p14="http://schemas.microsoft.com/office/powerpoint/2010/main" val="37600798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2940B5FB-6AE8-4C9D-AF3D-B03EC98E7B8C}" type="datetimeFigureOut">
              <a:rPr lang="es-ES" smtClean="0">
                <a:solidFill>
                  <a:prstClr val="black">
                    <a:tint val="75000"/>
                  </a:prstClr>
                </a:solidFill>
              </a:rPr>
              <a:pPr/>
              <a:t>06/02/2017</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961F0F81-B448-443A-A540-E96E06CD5D20}"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2349491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610600" y="6356374"/>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2474026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C1ED66-4C4A-44D7-BFA8-2AB0C166B4F3}" type="datetimeFigureOut">
              <a:rPr lang="es-ES" smtClean="0"/>
              <a:t>06/02/2017</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ED6E7E26-412F-41E3-82C8-C28E0FB7AA57}" type="slidenum">
              <a:rPr lang="es-ES" smtClean="0"/>
              <a:t>‹#›</a:t>
            </a:fld>
            <a:endParaRPr lang="es-ES"/>
          </a:p>
        </p:txBody>
      </p:sp>
    </p:spTree>
    <p:extLst>
      <p:ext uri="{BB962C8B-B14F-4D97-AF65-F5344CB8AC3E}">
        <p14:creationId xmlns:p14="http://schemas.microsoft.com/office/powerpoint/2010/main" val="2611872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s-ES"/>
          </a:p>
        </p:txBody>
      </p:sp>
      <p:sp>
        <p:nvSpPr>
          <p:cNvPr id="3" name="Content Placeholder 2"/>
          <p:cNvSpPr>
            <a:spLocks noGrp="1"/>
          </p:cNvSpPr>
          <p:nvPr>
            <p:ph idx="1"/>
          </p:nvPr>
        </p:nvSpPr>
        <p:spPr>
          <a:xfrm>
            <a:off x="5183188" y="98744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C1ED66-4C4A-44D7-BFA8-2AB0C166B4F3}" type="datetimeFigureOut">
              <a:rPr lang="es-ES" smtClean="0"/>
              <a:t>06/02/2017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D6E7E26-412F-41E3-82C8-C28E0FB7AA57}" type="slidenum">
              <a:rPr lang="es-ES" smtClean="0"/>
              <a:t>‹#›</a:t>
            </a:fld>
            <a:endParaRPr lang="es-ES"/>
          </a:p>
        </p:txBody>
      </p:sp>
    </p:spTree>
    <p:extLst>
      <p:ext uri="{BB962C8B-B14F-4D97-AF65-F5344CB8AC3E}">
        <p14:creationId xmlns:p14="http://schemas.microsoft.com/office/powerpoint/2010/main" val="2906694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s-ES"/>
          </a:p>
        </p:txBody>
      </p:sp>
      <p:sp>
        <p:nvSpPr>
          <p:cNvPr id="3" name="Picture Placeholder 2"/>
          <p:cNvSpPr>
            <a:spLocks noGrp="1"/>
          </p:cNvSpPr>
          <p:nvPr>
            <p:ph type="pic" idx="1"/>
          </p:nvPr>
        </p:nvSpPr>
        <p:spPr>
          <a:xfrm>
            <a:off x="5183188" y="98744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C1ED66-4C4A-44D7-BFA8-2AB0C166B4F3}" type="datetimeFigureOut">
              <a:rPr lang="es-ES" smtClean="0"/>
              <a:t>06/02/2017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D6E7E26-412F-41E3-82C8-C28E0FB7AA57}" type="slidenum">
              <a:rPr lang="es-ES" smtClean="0"/>
              <a:t>‹#›</a:t>
            </a:fld>
            <a:endParaRPr lang="es-ES"/>
          </a:p>
        </p:txBody>
      </p:sp>
    </p:spTree>
    <p:extLst>
      <p:ext uri="{BB962C8B-B14F-4D97-AF65-F5344CB8AC3E}">
        <p14:creationId xmlns:p14="http://schemas.microsoft.com/office/powerpoint/2010/main" val="2050905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12C1ED66-4C4A-44D7-BFA8-2AB0C166B4F3}"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D6E7E26-412F-41E3-82C8-C28E0FB7AA57}" type="slidenum">
              <a:rPr lang="es-ES" smtClean="0"/>
              <a:t>‹#›</a:t>
            </a:fld>
            <a:endParaRPr lang="es-ES"/>
          </a:p>
        </p:txBody>
      </p:sp>
    </p:spTree>
    <p:extLst>
      <p:ext uri="{BB962C8B-B14F-4D97-AF65-F5344CB8AC3E}">
        <p14:creationId xmlns:p14="http://schemas.microsoft.com/office/powerpoint/2010/main" val="3494269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12C1ED66-4C4A-44D7-BFA8-2AB0C166B4F3}"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D6E7E26-412F-41E3-82C8-C28E0FB7AA57}" type="slidenum">
              <a:rPr lang="es-ES" smtClean="0"/>
              <a:t>‹#›</a:t>
            </a:fld>
            <a:endParaRPr lang="es-ES"/>
          </a:p>
        </p:txBody>
      </p:sp>
    </p:spTree>
    <p:extLst>
      <p:ext uri="{BB962C8B-B14F-4D97-AF65-F5344CB8AC3E}">
        <p14:creationId xmlns:p14="http://schemas.microsoft.com/office/powerpoint/2010/main" val="36631924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2"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CEA276AA-C617-4560-A383-E13F3E96F9BC}"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6F66849-B610-4EA0-82D0-9E922E1034DE}" type="slidenum">
              <a:rPr lang="es-ES" smtClean="0"/>
              <a:t>‹#›</a:t>
            </a:fld>
            <a:endParaRPr lang="es-ES"/>
          </a:p>
        </p:txBody>
      </p:sp>
    </p:spTree>
    <p:extLst>
      <p:ext uri="{BB962C8B-B14F-4D97-AF65-F5344CB8AC3E}">
        <p14:creationId xmlns:p14="http://schemas.microsoft.com/office/powerpoint/2010/main" val="1779330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EA276AA-C617-4560-A383-E13F3E96F9BC}"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6F66849-B610-4EA0-82D0-9E922E1034DE}" type="slidenum">
              <a:rPr lang="es-ES" smtClean="0"/>
              <a:t>‹#›</a:t>
            </a:fld>
            <a:endParaRPr lang="es-ES"/>
          </a:p>
        </p:txBody>
      </p:sp>
    </p:spTree>
    <p:extLst>
      <p:ext uri="{BB962C8B-B14F-4D97-AF65-F5344CB8AC3E}">
        <p14:creationId xmlns:p14="http://schemas.microsoft.com/office/powerpoint/2010/main" val="114291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62"/>
            <a:ext cx="10515600" cy="2852737"/>
          </a:xfrm>
        </p:spPr>
        <p:txBody>
          <a:bodyPr anchor="b"/>
          <a:lstStyle>
            <a:lvl1pPr>
              <a:defRPr sz="6000"/>
            </a:lvl1pPr>
          </a:lstStyle>
          <a:p>
            <a:r>
              <a:rPr lang="en-US" smtClean="0"/>
              <a:t>Click to edit Master title style</a:t>
            </a:r>
            <a:endParaRPr lang="es-ES"/>
          </a:p>
        </p:txBody>
      </p:sp>
      <p:sp>
        <p:nvSpPr>
          <p:cNvPr id="3" name="Text Placeholder 2"/>
          <p:cNvSpPr>
            <a:spLocks noGrp="1"/>
          </p:cNvSpPr>
          <p:nvPr>
            <p:ph type="body" idx="1"/>
          </p:nvPr>
        </p:nvSpPr>
        <p:spPr>
          <a:xfrm>
            <a:off x="831850"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A276AA-C617-4560-A383-E13F3E96F9BC}"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6F66849-B610-4EA0-82D0-9E922E1034DE}" type="slidenum">
              <a:rPr lang="es-ES" smtClean="0"/>
              <a:t>‹#›</a:t>
            </a:fld>
            <a:endParaRPr lang="es-ES"/>
          </a:p>
        </p:txBody>
      </p:sp>
    </p:spTree>
    <p:extLst>
      <p:ext uri="{BB962C8B-B14F-4D97-AF65-F5344CB8AC3E}">
        <p14:creationId xmlns:p14="http://schemas.microsoft.com/office/powerpoint/2010/main" val="599001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12"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CEA276AA-C617-4560-A383-E13F3E96F9BC}" type="datetimeFigureOut">
              <a:rPr lang="es-ES" smtClean="0"/>
              <a:t>06/02/2017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6F66849-B610-4EA0-82D0-9E922E1034DE}" type="slidenum">
              <a:rPr lang="es-ES" smtClean="0"/>
              <a:t>‹#›</a:t>
            </a:fld>
            <a:endParaRPr lang="es-ES"/>
          </a:p>
        </p:txBody>
      </p:sp>
    </p:spTree>
    <p:extLst>
      <p:ext uri="{BB962C8B-B14F-4D97-AF65-F5344CB8AC3E}">
        <p14:creationId xmlns:p14="http://schemas.microsoft.com/office/powerpoint/2010/main" val="14538429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8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0"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CEA276AA-C617-4560-A383-E13F3E96F9BC}" type="datetimeFigureOut">
              <a:rPr lang="es-ES" smtClean="0"/>
              <a:t>06/02/2017</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56F66849-B610-4EA0-82D0-9E922E1034DE}" type="slidenum">
              <a:rPr lang="es-ES" smtClean="0"/>
              <a:t>‹#›</a:t>
            </a:fld>
            <a:endParaRPr lang="es-ES"/>
          </a:p>
        </p:txBody>
      </p:sp>
    </p:spTree>
    <p:extLst>
      <p:ext uri="{BB962C8B-B14F-4D97-AF65-F5344CB8AC3E}">
        <p14:creationId xmlns:p14="http://schemas.microsoft.com/office/powerpoint/2010/main" val="2199893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62"/>
            <a:ext cx="10515600" cy="2852737"/>
          </a:xfrm>
        </p:spPr>
        <p:txBody>
          <a:bodyPr anchor="b"/>
          <a:lstStyle>
            <a:lvl1pPr>
              <a:defRPr sz="6000"/>
            </a:lvl1pPr>
          </a:lstStyle>
          <a:p>
            <a:r>
              <a:rPr lang="en-US" smtClean="0"/>
              <a:t>Click to edit Master title style</a:t>
            </a:r>
            <a:endParaRPr lang="es-ES"/>
          </a:p>
        </p:txBody>
      </p:sp>
      <p:sp>
        <p:nvSpPr>
          <p:cNvPr id="3" name="Text Placeholder 2"/>
          <p:cNvSpPr>
            <a:spLocks noGrp="1"/>
          </p:cNvSpPr>
          <p:nvPr>
            <p:ph type="body" idx="1"/>
          </p:nvPr>
        </p:nvSpPr>
        <p:spPr>
          <a:xfrm>
            <a:off x="831850"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9CF5F8-D14E-4516-97F4-05D6F5313D24}"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610600" y="6356374"/>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1667687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CEA276AA-C617-4560-A383-E13F3E96F9BC}" type="datetimeFigureOut">
              <a:rPr lang="es-ES" smtClean="0"/>
              <a:t>06/02/2017</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56F66849-B610-4EA0-82D0-9E922E1034DE}" type="slidenum">
              <a:rPr lang="es-ES" smtClean="0"/>
              <a:t>‹#›</a:t>
            </a:fld>
            <a:endParaRPr lang="es-ES"/>
          </a:p>
        </p:txBody>
      </p:sp>
    </p:spTree>
    <p:extLst>
      <p:ext uri="{BB962C8B-B14F-4D97-AF65-F5344CB8AC3E}">
        <p14:creationId xmlns:p14="http://schemas.microsoft.com/office/powerpoint/2010/main" val="475491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A276AA-C617-4560-A383-E13F3E96F9BC}" type="datetimeFigureOut">
              <a:rPr lang="es-ES" smtClean="0"/>
              <a:t>06/02/2017</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56F66849-B610-4EA0-82D0-9E922E1034DE}" type="slidenum">
              <a:rPr lang="es-ES" smtClean="0"/>
              <a:t>‹#›</a:t>
            </a:fld>
            <a:endParaRPr lang="es-ES"/>
          </a:p>
        </p:txBody>
      </p:sp>
    </p:spTree>
    <p:extLst>
      <p:ext uri="{BB962C8B-B14F-4D97-AF65-F5344CB8AC3E}">
        <p14:creationId xmlns:p14="http://schemas.microsoft.com/office/powerpoint/2010/main" val="20608543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s-ES"/>
          </a:p>
        </p:txBody>
      </p:sp>
      <p:sp>
        <p:nvSpPr>
          <p:cNvPr id="3" name="Content Placeholder 2"/>
          <p:cNvSpPr>
            <a:spLocks noGrp="1"/>
          </p:cNvSpPr>
          <p:nvPr>
            <p:ph idx="1"/>
          </p:nvPr>
        </p:nvSpPr>
        <p:spPr>
          <a:xfrm>
            <a:off x="5183188" y="98744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A276AA-C617-4560-A383-E13F3E96F9BC}" type="datetimeFigureOut">
              <a:rPr lang="es-ES" smtClean="0"/>
              <a:t>06/02/2017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6F66849-B610-4EA0-82D0-9E922E1034DE}" type="slidenum">
              <a:rPr lang="es-ES" smtClean="0"/>
              <a:t>‹#›</a:t>
            </a:fld>
            <a:endParaRPr lang="es-ES"/>
          </a:p>
        </p:txBody>
      </p:sp>
    </p:spTree>
    <p:extLst>
      <p:ext uri="{BB962C8B-B14F-4D97-AF65-F5344CB8AC3E}">
        <p14:creationId xmlns:p14="http://schemas.microsoft.com/office/powerpoint/2010/main" val="10946467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s-ES"/>
          </a:p>
        </p:txBody>
      </p:sp>
      <p:sp>
        <p:nvSpPr>
          <p:cNvPr id="3" name="Picture Placeholder 2"/>
          <p:cNvSpPr>
            <a:spLocks noGrp="1"/>
          </p:cNvSpPr>
          <p:nvPr>
            <p:ph type="pic" idx="1"/>
          </p:nvPr>
        </p:nvSpPr>
        <p:spPr>
          <a:xfrm>
            <a:off x="5183188" y="98744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A276AA-C617-4560-A383-E13F3E96F9BC}" type="datetimeFigureOut">
              <a:rPr lang="es-ES" smtClean="0"/>
              <a:t>06/02/2017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6F66849-B610-4EA0-82D0-9E922E1034DE}" type="slidenum">
              <a:rPr lang="es-ES" smtClean="0"/>
              <a:t>‹#›</a:t>
            </a:fld>
            <a:endParaRPr lang="es-ES"/>
          </a:p>
        </p:txBody>
      </p:sp>
    </p:spTree>
    <p:extLst>
      <p:ext uri="{BB962C8B-B14F-4D97-AF65-F5344CB8AC3E}">
        <p14:creationId xmlns:p14="http://schemas.microsoft.com/office/powerpoint/2010/main" val="2809351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EA276AA-C617-4560-A383-E13F3E96F9BC}"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6F66849-B610-4EA0-82D0-9E922E1034DE}" type="slidenum">
              <a:rPr lang="es-ES" smtClean="0"/>
              <a:t>‹#›</a:t>
            </a:fld>
            <a:endParaRPr lang="es-ES"/>
          </a:p>
        </p:txBody>
      </p:sp>
    </p:spTree>
    <p:extLst>
      <p:ext uri="{BB962C8B-B14F-4D97-AF65-F5344CB8AC3E}">
        <p14:creationId xmlns:p14="http://schemas.microsoft.com/office/powerpoint/2010/main" val="15771793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EA276AA-C617-4560-A383-E13F3E96F9BC}"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6F66849-B610-4EA0-82D0-9E922E1034DE}" type="slidenum">
              <a:rPr lang="es-ES" smtClean="0"/>
              <a:t>‹#›</a:t>
            </a:fld>
            <a:endParaRPr lang="es-ES"/>
          </a:p>
        </p:txBody>
      </p:sp>
    </p:spTree>
    <p:extLst>
      <p:ext uri="{BB962C8B-B14F-4D97-AF65-F5344CB8AC3E}">
        <p14:creationId xmlns:p14="http://schemas.microsoft.com/office/powerpoint/2010/main" val="6302673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2"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3567085D-CB86-49BD-A953-46E39CCF1E90}"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B5EBE9B-00B8-4250-A54E-97F600C5EAC7}" type="slidenum">
              <a:rPr lang="es-ES" smtClean="0"/>
              <a:t>‹#›</a:t>
            </a:fld>
            <a:endParaRPr lang="es-ES"/>
          </a:p>
        </p:txBody>
      </p:sp>
    </p:spTree>
    <p:extLst>
      <p:ext uri="{BB962C8B-B14F-4D97-AF65-F5344CB8AC3E}">
        <p14:creationId xmlns:p14="http://schemas.microsoft.com/office/powerpoint/2010/main" val="32288817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3567085D-CB86-49BD-A953-46E39CCF1E90}"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B5EBE9B-00B8-4250-A54E-97F600C5EAC7}" type="slidenum">
              <a:rPr lang="es-ES" smtClean="0"/>
              <a:t>‹#›</a:t>
            </a:fld>
            <a:endParaRPr lang="es-ES"/>
          </a:p>
        </p:txBody>
      </p:sp>
    </p:spTree>
    <p:extLst>
      <p:ext uri="{BB962C8B-B14F-4D97-AF65-F5344CB8AC3E}">
        <p14:creationId xmlns:p14="http://schemas.microsoft.com/office/powerpoint/2010/main" val="1061293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62"/>
            <a:ext cx="10515600" cy="2852737"/>
          </a:xfrm>
        </p:spPr>
        <p:txBody>
          <a:bodyPr anchor="b"/>
          <a:lstStyle>
            <a:lvl1pPr>
              <a:defRPr sz="6000"/>
            </a:lvl1pPr>
          </a:lstStyle>
          <a:p>
            <a:r>
              <a:rPr lang="en-US" smtClean="0"/>
              <a:t>Click to edit Master title style</a:t>
            </a:r>
            <a:endParaRPr lang="es-ES"/>
          </a:p>
        </p:txBody>
      </p:sp>
      <p:sp>
        <p:nvSpPr>
          <p:cNvPr id="3" name="Text Placeholder 2"/>
          <p:cNvSpPr>
            <a:spLocks noGrp="1"/>
          </p:cNvSpPr>
          <p:nvPr>
            <p:ph type="body" idx="1"/>
          </p:nvPr>
        </p:nvSpPr>
        <p:spPr>
          <a:xfrm>
            <a:off x="831850"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67085D-CB86-49BD-A953-46E39CCF1E90}"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B5EBE9B-00B8-4250-A54E-97F600C5EAC7}" type="slidenum">
              <a:rPr lang="es-ES" smtClean="0"/>
              <a:t>‹#›</a:t>
            </a:fld>
            <a:endParaRPr lang="es-ES"/>
          </a:p>
        </p:txBody>
      </p:sp>
    </p:spTree>
    <p:extLst>
      <p:ext uri="{BB962C8B-B14F-4D97-AF65-F5344CB8AC3E}">
        <p14:creationId xmlns:p14="http://schemas.microsoft.com/office/powerpoint/2010/main" val="20715056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12"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3567085D-CB86-49BD-A953-46E39CCF1E90}" type="datetimeFigureOut">
              <a:rPr lang="es-ES" smtClean="0"/>
              <a:t>06/02/2017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B5EBE9B-00B8-4250-A54E-97F600C5EAC7}" type="slidenum">
              <a:rPr lang="es-ES" smtClean="0"/>
              <a:t>‹#›</a:t>
            </a:fld>
            <a:endParaRPr lang="es-ES"/>
          </a:p>
        </p:txBody>
      </p:sp>
    </p:spTree>
    <p:extLst>
      <p:ext uri="{BB962C8B-B14F-4D97-AF65-F5344CB8AC3E}">
        <p14:creationId xmlns:p14="http://schemas.microsoft.com/office/powerpoint/2010/main" val="2714145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12"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C09CF5F8-D14E-4516-97F4-05D6F5313D24}" type="datetimeFigureOut">
              <a:rPr lang="es-ES" smtClean="0"/>
              <a:t>06/02/2017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a:xfrm>
            <a:off x="8610600" y="6356374"/>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20261733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8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0"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3567085D-CB86-49BD-A953-46E39CCF1E90}" type="datetimeFigureOut">
              <a:rPr lang="es-ES" smtClean="0"/>
              <a:t>06/02/2017</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7B5EBE9B-00B8-4250-A54E-97F600C5EAC7}" type="slidenum">
              <a:rPr lang="es-ES" smtClean="0"/>
              <a:t>‹#›</a:t>
            </a:fld>
            <a:endParaRPr lang="es-ES"/>
          </a:p>
        </p:txBody>
      </p:sp>
    </p:spTree>
    <p:extLst>
      <p:ext uri="{BB962C8B-B14F-4D97-AF65-F5344CB8AC3E}">
        <p14:creationId xmlns:p14="http://schemas.microsoft.com/office/powerpoint/2010/main" val="4778783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3567085D-CB86-49BD-A953-46E39CCF1E90}" type="datetimeFigureOut">
              <a:rPr lang="es-ES" smtClean="0"/>
              <a:t>06/02/2017</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7B5EBE9B-00B8-4250-A54E-97F600C5EAC7}" type="slidenum">
              <a:rPr lang="es-ES" smtClean="0"/>
              <a:t>‹#›</a:t>
            </a:fld>
            <a:endParaRPr lang="es-ES"/>
          </a:p>
        </p:txBody>
      </p:sp>
    </p:spTree>
    <p:extLst>
      <p:ext uri="{BB962C8B-B14F-4D97-AF65-F5344CB8AC3E}">
        <p14:creationId xmlns:p14="http://schemas.microsoft.com/office/powerpoint/2010/main" val="2647292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67085D-CB86-49BD-A953-46E39CCF1E90}" type="datetimeFigureOut">
              <a:rPr lang="es-ES" smtClean="0"/>
              <a:t>06/02/2017</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7B5EBE9B-00B8-4250-A54E-97F600C5EAC7}" type="slidenum">
              <a:rPr lang="es-ES" smtClean="0"/>
              <a:t>‹#›</a:t>
            </a:fld>
            <a:endParaRPr lang="es-ES"/>
          </a:p>
        </p:txBody>
      </p:sp>
    </p:spTree>
    <p:extLst>
      <p:ext uri="{BB962C8B-B14F-4D97-AF65-F5344CB8AC3E}">
        <p14:creationId xmlns:p14="http://schemas.microsoft.com/office/powerpoint/2010/main" val="3650543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s-ES"/>
          </a:p>
        </p:txBody>
      </p:sp>
      <p:sp>
        <p:nvSpPr>
          <p:cNvPr id="3" name="Content Placeholder 2"/>
          <p:cNvSpPr>
            <a:spLocks noGrp="1"/>
          </p:cNvSpPr>
          <p:nvPr>
            <p:ph idx="1"/>
          </p:nvPr>
        </p:nvSpPr>
        <p:spPr>
          <a:xfrm>
            <a:off x="5183188" y="98744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67085D-CB86-49BD-A953-46E39CCF1E90}" type="datetimeFigureOut">
              <a:rPr lang="es-ES" smtClean="0"/>
              <a:t>06/02/2017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B5EBE9B-00B8-4250-A54E-97F600C5EAC7}" type="slidenum">
              <a:rPr lang="es-ES" smtClean="0"/>
              <a:t>‹#›</a:t>
            </a:fld>
            <a:endParaRPr lang="es-ES"/>
          </a:p>
        </p:txBody>
      </p:sp>
    </p:spTree>
    <p:extLst>
      <p:ext uri="{BB962C8B-B14F-4D97-AF65-F5344CB8AC3E}">
        <p14:creationId xmlns:p14="http://schemas.microsoft.com/office/powerpoint/2010/main" val="28260779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s-ES"/>
          </a:p>
        </p:txBody>
      </p:sp>
      <p:sp>
        <p:nvSpPr>
          <p:cNvPr id="3" name="Picture Placeholder 2"/>
          <p:cNvSpPr>
            <a:spLocks noGrp="1"/>
          </p:cNvSpPr>
          <p:nvPr>
            <p:ph type="pic" idx="1"/>
          </p:nvPr>
        </p:nvSpPr>
        <p:spPr>
          <a:xfrm>
            <a:off x="5183188" y="98744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67085D-CB86-49BD-A953-46E39CCF1E90}" type="datetimeFigureOut">
              <a:rPr lang="es-ES" smtClean="0"/>
              <a:t>06/02/2017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B5EBE9B-00B8-4250-A54E-97F600C5EAC7}" type="slidenum">
              <a:rPr lang="es-ES" smtClean="0"/>
              <a:t>‹#›</a:t>
            </a:fld>
            <a:endParaRPr lang="es-ES"/>
          </a:p>
        </p:txBody>
      </p:sp>
    </p:spTree>
    <p:extLst>
      <p:ext uri="{BB962C8B-B14F-4D97-AF65-F5344CB8AC3E}">
        <p14:creationId xmlns:p14="http://schemas.microsoft.com/office/powerpoint/2010/main" val="3444162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3567085D-CB86-49BD-A953-46E39CCF1E90}"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B5EBE9B-00B8-4250-A54E-97F600C5EAC7}" type="slidenum">
              <a:rPr lang="es-ES" smtClean="0"/>
              <a:t>‹#›</a:t>
            </a:fld>
            <a:endParaRPr lang="es-ES"/>
          </a:p>
        </p:txBody>
      </p:sp>
    </p:spTree>
    <p:extLst>
      <p:ext uri="{BB962C8B-B14F-4D97-AF65-F5344CB8AC3E}">
        <p14:creationId xmlns:p14="http://schemas.microsoft.com/office/powerpoint/2010/main" val="37142542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3567085D-CB86-49BD-A953-46E39CCF1E90}" type="datetimeFigureOut">
              <a:rPr lang="es-ES" smtClean="0"/>
              <a:t>06/02/2017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B5EBE9B-00B8-4250-A54E-97F600C5EAC7}" type="slidenum">
              <a:rPr lang="es-ES" smtClean="0"/>
              <a:t>‹#›</a:t>
            </a:fld>
            <a:endParaRPr lang="es-ES"/>
          </a:p>
        </p:txBody>
      </p:sp>
    </p:spTree>
    <p:extLst>
      <p:ext uri="{BB962C8B-B14F-4D97-AF65-F5344CB8AC3E}">
        <p14:creationId xmlns:p14="http://schemas.microsoft.com/office/powerpoint/2010/main" val="26325426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3" y="1122363"/>
            <a:ext cx="9144000" cy="2387600"/>
          </a:xfrm>
        </p:spPr>
        <p:txBody>
          <a:bodyPr anchor="b"/>
          <a:lstStyle>
            <a:lvl1pPr algn="ctr">
              <a:defRPr sz="5998"/>
            </a:lvl1pPr>
          </a:lstStyle>
          <a:p>
            <a:r>
              <a:rPr lang="en-US" smtClean="0"/>
              <a:t>Click to edit Master title style</a:t>
            </a:r>
            <a:endParaRPr lang="es-ES"/>
          </a:p>
        </p:txBody>
      </p:sp>
      <p:sp>
        <p:nvSpPr>
          <p:cNvPr id="3" name="Subtitle 2"/>
          <p:cNvSpPr>
            <a:spLocks noGrp="1"/>
          </p:cNvSpPr>
          <p:nvPr>
            <p:ph type="subTitle" idx="1"/>
          </p:nvPr>
        </p:nvSpPr>
        <p:spPr>
          <a:xfrm>
            <a:off x="1524013"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76"/>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33940661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76"/>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32789943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64"/>
            <a:ext cx="10515600" cy="2852737"/>
          </a:xfrm>
        </p:spPr>
        <p:txBody>
          <a:bodyPr anchor="b"/>
          <a:lstStyle>
            <a:lvl1pPr>
              <a:defRPr sz="5998"/>
            </a:lvl1pPr>
          </a:lstStyle>
          <a:p>
            <a:r>
              <a:rPr lang="en-US" smtClean="0"/>
              <a:t>Click to edit Master title style</a:t>
            </a:r>
            <a:endParaRPr lang="es-ES"/>
          </a:p>
        </p:txBody>
      </p:sp>
      <p:sp>
        <p:nvSpPr>
          <p:cNvPr id="3" name="Text Placeholder 2"/>
          <p:cNvSpPr>
            <a:spLocks noGrp="1"/>
          </p:cNvSpPr>
          <p:nvPr>
            <p:ph type="body" idx="1"/>
          </p:nvPr>
        </p:nvSpPr>
        <p:spPr>
          <a:xfrm>
            <a:off x="831850" y="4589489"/>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76"/>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3613362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8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0"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C09CF5F8-D14E-4516-97F4-05D6F5313D24}" type="datetimeFigureOut">
              <a:rPr lang="es-ES" smtClean="0"/>
              <a:t>06/02/2017</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a:xfrm>
            <a:off x="8610600" y="6356374"/>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24621517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1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76"/>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5155223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801"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a:xfrm>
            <a:off x="8610600" y="6356376"/>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19972943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76"/>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4041438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a:xfrm>
            <a:off x="8610600" y="6356376"/>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37328611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1" y="457200"/>
            <a:ext cx="3932237" cy="1600200"/>
          </a:xfrm>
        </p:spPr>
        <p:txBody>
          <a:bodyPr anchor="b"/>
          <a:lstStyle>
            <a:lvl1pPr>
              <a:defRPr sz="3199"/>
            </a:lvl1pPr>
          </a:lstStyle>
          <a:p>
            <a:r>
              <a:rPr lang="en-US" smtClean="0"/>
              <a:t>Click to edit Master title style</a:t>
            </a:r>
            <a:endParaRPr lang="es-ES"/>
          </a:p>
        </p:txBody>
      </p:sp>
      <p:sp>
        <p:nvSpPr>
          <p:cNvPr id="3" name="Content Placeholder 2"/>
          <p:cNvSpPr>
            <a:spLocks noGrp="1"/>
          </p:cNvSpPr>
          <p:nvPr>
            <p:ph idx="1"/>
          </p:nvPr>
        </p:nvSpPr>
        <p:spPr>
          <a:xfrm>
            <a:off x="5183188" y="987451"/>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801"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76"/>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6065530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1" y="457200"/>
            <a:ext cx="3932237" cy="1600200"/>
          </a:xfrm>
        </p:spPr>
        <p:txBody>
          <a:bodyPr anchor="b"/>
          <a:lstStyle>
            <a:lvl1pPr>
              <a:defRPr sz="3199"/>
            </a:lvl1pPr>
          </a:lstStyle>
          <a:p>
            <a:r>
              <a:rPr lang="en-US" smtClean="0"/>
              <a:t>Click to edit Master title style</a:t>
            </a:r>
            <a:endParaRPr lang="es-ES"/>
          </a:p>
        </p:txBody>
      </p:sp>
      <p:sp>
        <p:nvSpPr>
          <p:cNvPr id="3" name="Picture Placeholder 2"/>
          <p:cNvSpPr>
            <a:spLocks noGrp="1"/>
          </p:cNvSpPr>
          <p:nvPr>
            <p:ph type="pic" idx="1"/>
          </p:nvPr>
        </p:nvSpPr>
        <p:spPr>
          <a:xfrm>
            <a:off x="5183188" y="987451"/>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smtClean="0"/>
              <a:t>Click icon to add picture</a:t>
            </a:r>
            <a:endParaRPr lang="es-ES"/>
          </a:p>
        </p:txBody>
      </p:sp>
      <p:sp>
        <p:nvSpPr>
          <p:cNvPr id="4" name="Text Placeholder 3"/>
          <p:cNvSpPr>
            <a:spLocks noGrp="1"/>
          </p:cNvSpPr>
          <p:nvPr>
            <p:ph type="body" sz="half" idx="2"/>
          </p:nvPr>
        </p:nvSpPr>
        <p:spPr>
          <a:xfrm>
            <a:off x="839801"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76"/>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41490343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76"/>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7153144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76"/>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2512985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3" y="1122363"/>
            <a:ext cx="9144000" cy="2387600"/>
          </a:xfrm>
        </p:spPr>
        <p:txBody>
          <a:bodyPr anchor="b"/>
          <a:lstStyle>
            <a:lvl1pPr algn="ctr">
              <a:defRPr sz="5998"/>
            </a:lvl1pPr>
          </a:lstStyle>
          <a:p>
            <a:r>
              <a:rPr lang="en-US" smtClean="0"/>
              <a:t>Click to edit Master title style</a:t>
            </a:r>
            <a:endParaRPr lang="es-ES"/>
          </a:p>
        </p:txBody>
      </p:sp>
      <p:sp>
        <p:nvSpPr>
          <p:cNvPr id="3" name="Subtitle 2"/>
          <p:cNvSpPr>
            <a:spLocks noGrp="1"/>
          </p:cNvSpPr>
          <p:nvPr>
            <p:ph type="subTitle" idx="1"/>
          </p:nvPr>
        </p:nvSpPr>
        <p:spPr>
          <a:xfrm>
            <a:off x="1524013"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2940B5FB-6AE8-4C9D-AF3D-B03EC98E7B8C}"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76"/>
            <a:ext cx="2743200" cy="365125"/>
          </a:xfrm>
          <a:prstGeom prst="rect">
            <a:avLst/>
          </a:prstGeom>
        </p:spPr>
        <p:txBody>
          <a:bodyPr/>
          <a:lstStyle/>
          <a:p>
            <a:fld id="{961F0F81-B448-443A-A540-E96E06CD5D20}" type="slidenum">
              <a:rPr lang="es-ES" smtClean="0">
                <a:solidFill>
                  <a:prstClr val="black"/>
                </a:solidFill>
              </a:rPr>
              <a:pPr/>
              <a:t>‹#›</a:t>
            </a:fld>
            <a:endParaRPr lang="es-ES">
              <a:solidFill>
                <a:prstClr val="black"/>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5950" y="5497538"/>
            <a:ext cx="1847850" cy="619125"/>
          </a:xfrm>
          <a:prstGeom prst="rect">
            <a:avLst/>
          </a:prstGeom>
        </p:spPr>
      </p:pic>
    </p:spTree>
    <p:extLst>
      <p:ext uri="{BB962C8B-B14F-4D97-AF65-F5344CB8AC3E}">
        <p14:creationId xmlns:p14="http://schemas.microsoft.com/office/powerpoint/2010/main" val="31549707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2940B5FB-6AE8-4C9D-AF3D-B03EC98E7B8C}" type="datetimeFigureOut">
              <a:rPr lang="es-ES" smtClean="0">
                <a:solidFill>
                  <a:prstClr val="black">
                    <a:tint val="75000"/>
                  </a:prstClr>
                </a:solidFill>
              </a:rPr>
              <a:pPr/>
              <a:t>06/02/2017</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76"/>
            <a:ext cx="2743200" cy="365125"/>
          </a:xfrm>
          <a:prstGeom prst="rect">
            <a:avLst/>
          </a:prstGeom>
        </p:spPr>
        <p:txBody>
          <a:bodyPr/>
          <a:lstStyle/>
          <a:p>
            <a:fld id="{961F0F81-B448-443A-A540-E96E06CD5D20}"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476540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C09CF5F8-D14E-4516-97F4-05D6F5313D24}" type="datetimeFigureOut">
              <a:rPr lang="es-ES" smtClean="0"/>
              <a:t>06/02/2017</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a:xfrm>
            <a:off x="8610600" y="6356374"/>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25919232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0670576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401243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84"/>
            <a:ext cx="10515600" cy="2852737"/>
          </a:xfrm>
        </p:spPr>
        <p:txBody>
          <a:bodyPr anchor="b"/>
          <a:lstStyle>
            <a:lvl1pPr>
              <a:defRPr sz="6000"/>
            </a:lvl1pPr>
          </a:lstStyle>
          <a:p>
            <a:r>
              <a:rPr lang="en-US" smtClean="0"/>
              <a:t>Click to edit Master title style</a:t>
            </a:r>
            <a:endParaRPr lang="es-ES"/>
          </a:p>
        </p:txBody>
      </p:sp>
      <p:sp>
        <p:nvSpPr>
          <p:cNvPr id="3" name="Text Placeholder 2"/>
          <p:cNvSpPr>
            <a:spLocks noGrp="1"/>
          </p:cNvSpPr>
          <p:nvPr>
            <p:ph type="body" idx="1"/>
          </p:nvPr>
        </p:nvSpPr>
        <p:spPr>
          <a:xfrm>
            <a:off x="831850" y="458950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9008534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2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3189971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81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1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1610868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1508072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a:xfrm>
            <a:off x="394447"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564735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Content Placeholder 2"/>
          <p:cNvSpPr>
            <a:spLocks noGrp="1"/>
          </p:cNvSpPr>
          <p:nvPr>
            <p:ph idx="1"/>
          </p:nvPr>
        </p:nvSpPr>
        <p:spPr>
          <a:xfrm>
            <a:off x="5183188" y="98747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352582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Picture Placeholder 2"/>
          <p:cNvSpPr>
            <a:spLocks noGrp="1"/>
          </p:cNvSpPr>
          <p:nvPr>
            <p:ph type="pic" idx="1"/>
          </p:nvPr>
        </p:nvSpPr>
        <p:spPr>
          <a:xfrm>
            <a:off x="5183188" y="98747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531277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853858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CF5F8-D14E-4516-97F4-05D6F5313D24}" type="datetimeFigureOut">
              <a:rPr lang="es-ES" smtClean="0"/>
              <a:t>06/02/2017</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a:xfrm>
            <a:off x="8610600" y="6356374"/>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4666571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956656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2940B5FB-6AE8-4C9D-AF3D-B03EC98E7B8C}"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solidFill>
                  <a:prstClr val="black">
                    <a:tint val="75000"/>
                  </a:prstClr>
                </a:solidFill>
              </a:rPr>
              <a:pPr/>
              <a:t>‹#›</a:t>
            </a:fld>
            <a:endParaRPr lang="es-ES">
              <a:solidFill>
                <a:prstClr val="black">
                  <a:tint val="75000"/>
                </a:prstClr>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5950" y="5497558"/>
            <a:ext cx="1847850" cy="619125"/>
          </a:xfrm>
          <a:prstGeom prst="rect">
            <a:avLst/>
          </a:prstGeom>
        </p:spPr>
      </p:pic>
    </p:spTree>
    <p:extLst>
      <p:ext uri="{BB962C8B-B14F-4D97-AF65-F5344CB8AC3E}">
        <p14:creationId xmlns:p14="http://schemas.microsoft.com/office/powerpoint/2010/main" val="27981836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2940B5FB-6AE8-4C9D-AF3D-B03EC98E7B8C}" type="datetimeFigureOut">
              <a:rPr lang="es-ES" smtClean="0">
                <a:solidFill>
                  <a:prstClr val="black">
                    <a:tint val="75000"/>
                  </a:prstClr>
                </a:solidFill>
              </a:rPr>
              <a:pPr/>
              <a:t>06/02/2017</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5017512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5783066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9448407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84"/>
            <a:ext cx="10515600" cy="2852737"/>
          </a:xfrm>
        </p:spPr>
        <p:txBody>
          <a:bodyPr anchor="b"/>
          <a:lstStyle>
            <a:lvl1pPr>
              <a:defRPr sz="6000"/>
            </a:lvl1pPr>
          </a:lstStyle>
          <a:p>
            <a:r>
              <a:rPr lang="en-US" smtClean="0"/>
              <a:t>Click to edit Master title style</a:t>
            </a:r>
            <a:endParaRPr lang="es-ES"/>
          </a:p>
        </p:txBody>
      </p:sp>
      <p:sp>
        <p:nvSpPr>
          <p:cNvPr id="3" name="Text Placeholder 2"/>
          <p:cNvSpPr>
            <a:spLocks noGrp="1"/>
          </p:cNvSpPr>
          <p:nvPr>
            <p:ph type="body" idx="1"/>
          </p:nvPr>
        </p:nvSpPr>
        <p:spPr>
          <a:xfrm>
            <a:off x="831850" y="458950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4744605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2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7330884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81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1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2155811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2967023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a:xfrm>
            <a:off x="394447"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21619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s-ES"/>
          </a:p>
        </p:txBody>
      </p:sp>
      <p:sp>
        <p:nvSpPr>
          <p:cNvPr id="3" name="Content Placeholder 2"/>
          <p:cNvSpPr>
            <a:spLocks noGrp="1"/>
          </p:cNvSpPr>
          <p:nvPr>
            <p:ph idx="1"/>
          </p:nvPr>
        </p:nvSpPr>
        <p:spPr>
          <a:xfrm>
            <a:off x="5183188" y="98744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t>06/02/2017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a:xfrm>
            <a:off x="8610600" y="6356374"/>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35347390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Content Placeholder 2"/>
          <p:cNvSpPr>
            <a:spLocks noGrp="1"/>
          </p:cNvSpPr>
          <p:nvPr>
            <p:ph idx="1"/>
          </p:nvPr>
        </p:nvSpPr>
        <p:spPr>
          <a:xfrm>
            <a:off x="5183188" y="98747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4475507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Picture Placeholder 2"/>
          <p:cNvSpPr>
            <a:spLocks noGrp="1"/>
          </p:cNvSpPr>
          <p:nvPr>
            <p:ph type="pic" idx="1"/>
          </p:nvPr>
        </p:nvSpPr>
        <p:spPr>
          <a:xfrm>
            <a:off x="5183188" y="98747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9462981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5357336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449424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2940B5FB-6AE8-4C9D-AF3D-B03EC98E7B8C}"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solidFill>
                  <a:prstClr val="black">
                    <a:tint val="75000"/>
                  </a:prstClr>
                </a:solidFill>
              </a:rPr>
              <a:pPr/>
              <a:t>‹#›</a:t>
            </a:fld>
            <a:endParaRPr lang="es-ES">
              <a:solidFill>
                <a:prstClr val="black">
                  <a:tint val="75000"/>
                </a:prstClr>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5950" y="5497558"/>
            <a:ext cx="1847850" cy="619125"/>
          </a:xfrm>
          <a:prstGeom prst="rect">
            <a:avLst/>
          </a:prstGeom>
        </p:spPr>
      </p:pic>
    </p:spTree>
    <p:extLst>
      <p:ext uri="{BB962C8B-B14F-4D97-AF65-F5344CB8AC3E}">
        <p14:creationId xmlns:p14="http://schemas.microsoft.com/office/powerpoint/2010/main" val="15074814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2940B5FB-6AE8-4C9D-AF3D-B03EC98E7B8C}" type="datetimeFigureOut">
              <a:rPr lang="es-ES" smtClean="0">
                <a:solidFill>
                  <a:prstClr val="black">
                    <a:tint val="75000"/>
                  </a:prstClr>
                </a:solidFill>
              </a:rPr>
              <a:pPr/>
              <a:t>06/02/2017</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5299171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6106655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268827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84"/>
            <a:ext cx="10515600" cy="2852737"/>
          </a:xfrm>
        </p:spPr>
        <p:txBody>
          <a:bodyPr anchor="b"/>
          <a:lstStyle>
            <a:lvl1pPr>
              <a:defRPr sz="6000"/>
            </a:lvl1pPr>
          </a:lstStyle>
          <a:p>
            <a:r>
              <a:rPr lang="en-US" smtClean="0"/>
              <a:t>Click to edit Master title style</a:t>
            </a:r>
            <a:endParaRPr lang="es-ES"/>
          </a:p>
        </p:txBody>
      </p:sp>
      <p:sp>
        <p:nvSpPr>
          <p:cNvPr id="3" name="Text Placeholder 2"/>
          <p:cNvSpPr>
            <a:spLocks noGrp="1"/>
          </p:cNvSpPr>
          <p:nvPr>
            <p:ph type="body" idx="1"/>
          </p:nvPr>
        </p:nvSpPr>
        <p:spPr>
          <a:xfrm>
            <a:off x="831850" y="458950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5007684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2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752507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s-ES"/>
          </a:p>
        </p:txBody>
      </p:sp>
      <p:sp>
        <p:nvSpPr>
          <p:cNvPr id="3" name="Picture Placeholder 2"/>
          <p:cNvSpPr>
            <a:spLocks noGrp="1"/>
          </p:cNvSpPr>
          <p:nvPr>
            <p:ph type="pic" idx="1"/>
          </p:nvPr>
        </p:nvSpPr>
        <p:spPr>
          <a:xfrm>
            <a:off x="5183188" y="98744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E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t>06/02/2017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a:xfrm>
            <a:off x="8610600" y="6356374"/>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38741882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81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1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001731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632671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a:xfrm>
            <a:off x="394447"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8581944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Content Placeholder 2"/>
          <p:cNvSpPr>
            <a:spLocks noGrp="1"/>
          </p:cNvSpPr>
          <p:nvPr>
            <p:ph idx="1"/>
          </p:nvPr>
        </p:nvSpPr>
        <p:spPr>
          <a:xfrm>
            <a:off x="5183188" y="98747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8449480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Picture Placeholder 2"/>
          <p:cNvSpPr>
            <a:spLocks noGrp="1"/>
          </p:cNvSpPr>
          <p:nvPr>
            <p:ph type="pic" idx="1"/>
          </p:nvPr>
        </p:nvSpPr>
        <p:spPr>
          <a:xfrm>
            <a:off x="5183188" y="98747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403599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7883095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609063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2940B5FB-6AE8-4C9D-AF3D-B03EC98E7B8C}"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solidFill>
                  <a:prstClr val="black">
                    <a:tint val="75000"/>
                  </a:prstClr>
                </a:solidFill>
              </a:rPr>
              <a:pPr/>
              <a:t>‹#›</a:t>
            </a:fld>
            <a:endParaRPr lang="es-ES">
              <a:solidFill>
                <a:prstClr val="black">
                  <a:tint val="75000"/>
                </a:prstClr>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5950" y="5497558"/>
            <a:ext cx="1847850" cy="619125"/>
          </a:xfrm>
          <a:prstGeom prst="rect">
            <a:avLst/>
          </a:prstGeom>
        </p:spPr>
      </p:pic>
    </p:spTree>
    <p:extLst>
      <p:ext uri="{BB962C8B-B14F-4D97-AF65-F5344CB8AC3E}">
        <p14:creationId xmlns:p14="http://schemas.microsoft.com/office/powerpoint/2010/main" val="34221018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2940B5FB-6AE8-4C9D-AF3D-B03EC98E7B8C}" type="datetimeFigureOut">
              <a:rPr lang="es-ES" smtClean="0">
                <a:solidFill>
                  <a:prstClr val="black">
                    <a:tint val="75000"/>
                  </a:prstClr>
                </a:solidFill>
              </a:rPr>
              <a:pPr/>
              <a:t>06/02/2017</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3470410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214212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1.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image" Target="../media/image1.png"/><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5" Type="http://schemas.openxmlformats.org/officeDocument/2006/relationships/image" Target="../media/image4.png"/><Relationship Id="rId4" Type="http://schemas.openxmlformats.org/officeDocument/2006/relationships/image" Target="../media/image3.jpe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5" Type="http://schemas.openxmlformats.org/officeDocument/2006/relationships/image" Target="../media/image6.png"/><Relationship Id="rId4" Type="http://schemas.openxmlformats.org/officeDocument/2006/relationships/image" Target="../media/image3.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image" Target="../media/image1.png"/><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theme" Target="../theme/theme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1.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CF5F8-D14E-4516-97F4-05D6F5313D24}" type="datetimeFigureOut">
              <a:rPr lang="es-ES" smtClean="0"/>
              <a:t>06/02/2017</a:t>
            </a:fld>
            <a:endParaRPr lang="es-ES"/>
          </a:p>
        </p:txBody>
      </p:sp>
      <p:sp>
        <p:nvSpPr>
          <p:cNvPr id="5" name="Footer Placeholder 4"/>
          <p:cNvSpPr>
            <a:spLocks noGrp="1"/>
          </p:cNvSpPr>
          <p:nvPr>
            <p:ph type="ftr" sz="quarter" idx="3"/>
          </p:nvPr>
        </p:nvSpPr>
        <p:spPr>
          <a:xfrm>
            <a:off x="4038601" y="635637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pic>
        <p:nvPicPr>
          <p:cNvPr id="7" name="Picture 6" descr="Education Systems Center Northern Illinois University"/>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829140" y="5913461"/>
            <a:ext cx="2647950" cy="885825"/>
          </a:xfrm>
          <a:prstGeom prst="rect">
            <a:avLst/>
          </a:prstGeom>
          <a:noFill/>
          <a:ln>
            <a:noFill/>
          </a:ln>
        </p:spPr>
      </p:pic>
    </p:spTree>
    <p:extLst>
      <p:ext uri="{BB962C8B-B14F-4D97-AF65-F5344CB8AC3E}">
        <p14:creationId xmlns:p14="http://schemas.microsoft.com/office/powerpoint/2010/main" val="30797031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649" r:id="rId12"/>
    <p:sldLayoutId id="214748369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3"/>
          </p:nvPr>
        </p:nvSpPr>
        <p:spPr>
          <a:xfrm>
            <a:off x="4038601" y="63563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pic>
        <p:nvPicPr>
          <p:cNvPr id="7" name="Picture 6" descr="Education Systems Center Northern Illinois University"/>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829140" y="5913477"/>
            <a:ext cx="2647950" cy="885825"/>
          </a:xfrm>
          <a:prstGeom prst="rect">
            <a:avLst/>
          </a:prstGeom>
          <a:noFill/>
          <a:ln>
            <a:noFill/>
          </a:ln>
        </p:spPr>
      </p:pic>
    </p:spTree>
    <p:extLst>
      <p:ext uri="{BB962C8B-B14F-4D97-AF65-F5344CB8AC3E}">
        <p14:creationId xmlns:p14="http://schemas.microsoft.com/office/powerpoint/2010/main" val="2122171295"/>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s-E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9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CF5F8-D14E-4516-97F4-05D6F5313D24}" type="datetimeFigureOut">
              <a:rPr lang="es-ES" smtClean="0"/>
              <a:t>06/02/2017</a:t>
            </a:fld>
            <a:endParaRPr lang="es-ES"/>
          </a:p>
        </p:txBody>
      </p:sp>
      <p:sp>
        <p:nvSpPr>
          <p:cNvPr id="5" name="Footer Placeholder 4"/>
          <p:cNvSpPr>
            <a:spLocks noGrp="1"/>
          </p:cNvSpPr>
          <p:nvPr>
            <p:ph type="ftr" sz="quarter" idx="3"/>
          </p:nvPr>
        </p:nvSpPr>
        <p:spPr>
          <a:xfrm>
            <a:off x="4038601" y="635639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252506" y="632950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EB191D-8FA2-41D9-8BED-6D9BD3AC683B}" type="slidenum">
              <a:rPr lang="en-US" smtClean="0"/>
              <a:pPr/>
              <a:t>‹#›</a:t>
            </a:fld>
            <a:endParaRPr lang="en-US" dirty="0"/>
          </a:p>
        </p:txBody>
      </p:sp>
      <p:pic>
        <p:nvPicPr>
          <p:cNvPr id="7" name="Picture 6" descr="Education Systems Center Northern Illinois University"/>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829140" y="5913461"/>
            <a:ext cx="2647950" cy="885825"/>
          </a:xfrm>
          <a:prstGeom prst="rect">
            <a:avLst/>
          </a:prstGeom>
          <a:noFill/>
          <a:ln>
            <a:noFill/>
          </a:ln>
        </p:spPr>
      </p:pic>
    </p:spTree>
    <p:extLst>
      <p:ext uri="{BB962C8B-B14F-4D97-AF65-F5344CB8AC3E}">
        <p14:creationId xmlns:p14="http://schemas.microsoft.com/office/powerpoint/2010/main" val="3439590788"/>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9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3"/>
          </p:nvPr>
        </p:nvSpPr>
        <p:spPr>
          <a:xfrm>
            <a:off x="4038601" y="635639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252506" y="632950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EB191D-8FA2-41D9-8BED-6D9BD3AC68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5812653"/>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9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3"/>
          </p:nvPr>
        </p:nvSpPr>
        <p:spPr>
          <a:xfrm>
            <a:off x="4038601" y="635639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252506" y="632950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EB191D-8FA2-41D9-8BED-6D9BD3AC68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8481789"/>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ISTC_sample slides_ppt.pdf"/>
          <p:cNvPicPr>
            <a:picLocks noChangeAspect="1"/>
          </p:cNvPicPr>
          <p:nvPr userDrawn="1"/>
        </p:nvPicPr>
        <p:blipFill>
          <a:blip r:embed="rId4"/>
          <a:stretch>
            <a:fillRect/>
          </a:stretch>
        </p:blipFill>
        <p:spPr>
          <a:xfrm>
            <a:off x="0" y="0"/>
            <a:ext cx="12192000" cy="6858000"/>
          </a:xfrm>
          <a:prstGeom prst="rect">
            <a:avLst/>
          </a:prstGeom>
        </p:spPr>
      </p:pic>
      <p:sp>
        <p:nvSpPr>
          <p:cNvPr id="7" name="Rectangle 6"/>
          <p:cNvSpPr/>
          <p:nvPr userDrawn="1"/>
        </p:nvSpPr>
        <p:spPr>
          <a:xfrm>
            <a:off x="377952" y="952500"/>
            <a:ext cx="11430000" cy="5619750"/>
          </a:xfrm>
          <a:prstGeom prst="rect">
            <a:avLst/>
          </a:prstGeom>
          <a:gradFill flip="none" rotWithShape="1">
            <a:gsLst>
              <a:gs pos="0">
                <a:schemeClr val="accent6">
                  <a:alpha val="80000"/>
                </a:schemeClr>
              </a:gs>
              <a:gs pos="50000">
                <a:schemeClr val="accent6"/>
              </a:gs>
            </a:gsLst>
            <a:lin ang="125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13" name="Rectangle 12"/>
          <p:cNvSpPr/>
          <p:nvPr userDrawn="1"/>
        </p:nvSpPr>
        <p:spPr>
          <a:xfrm>
            <a:off x="1" y="245533"/>
            <a:ext cx="9674577" cy="1041400"/>
          </a:xfrm>
          <a:prstGeom prst="rect">
            <a:avLst/>
          </a:prstGeom>
          <a:gradFill flip="none" rotWithShape="1">
            <a:gsLst>
              <a:gs pos="0">
                <a:schemeClr val="bg1">
                  <a:alpha val="90000"/>
                </a:schemeClr>
              </a:gs>
              <a:gs pos="61000">
                <a:schemeClr val="bg1"/>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Rectangle 4"/>
          <p:cNvSpPr/>
          <p:nvPr userDrawn="1"/>
        </p:nvSpPr>
        <p:spPr>
          <a:xfrm>
            <a:off x="2133376" y="6400800"/>
            <a:ext cx="9674577" cy="171450"/>
          </a:xfrm>
          <a:prstGeom prst="rect">
            <a:avLst/>
          </a:prstGeom>
          <a:gradFill flip="none" rotWithShape="1">
            <a:gsLst>
              <a:gs pos="0">
                <a:schemeClr val="accent5">
                  <a:alpha val="0"/>
                </a:schemeClr>
              </a:gs>
              <a:gs pos="89000">
                <a:schemeClr val="accent5"/>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baseline="-25000" dirty="0">
              <a:solidFill>
                <a:prstClr val="white"/>
              </a:solidFill>
            </a:endParaRPr>
          </a:p>
        </p:txBody>
      </p:sp>
      <p:sp>
        <p:nvSpPr>
          <p:cNvPr id="6" name="Rectangle 5"/>
          <p:cNvSpPr/>
          <p:nvPr userDrawn="1"/>
        </p:nvSpPr>
        <p:spPr>
          <a:xfrm>
            <a:off x="9674352" y="952500"/>
            <a:ext cx="2133600" cy="171450"/>
          </a:xfrm>
          <a:prstGeom prst="rect">
            <a:avLst/>
          </a:prstGeom>
          <a:gradFill flip="none" rotWithShape="1">
            <a:gsLst>
              <a:gs pos="0">
                <a:schemeClr val="accent5">
                  <a:alpha val="0"/>
                </a:schemeClr>
              </a:gs>
              <a:gs pos="89000">
                <a:schemeClr val="accent5"/>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baseline="-25000" dirty="0">
              <a:solidFill>
                <a:prstClr val="white"/>
              </a:solidFill>
            </a:endParaRPr>
          </a:p>
        </p:txBody>
      </p:sp>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246039"/>
            <a:ext cx="1938532" cy="1040894"/>
          </a:xfrm>
          <a:prstGeom prst="rect">
            <a:avLst/>
          </a:prstGeom>
        </p:spPr>
      </p:pic>
    </p:spTree>
    <p:extLst>
      <p:ext uri="{BB962C8B-B14F-4D97-AF65-F5344CB8AC3E}">
        <p14:creationId xmlns:p14="http://schemas.microsoft.com/office/powerpoint/2010/main" val="3181230194"/>
      </p:ext>
    </p:extLst>
  </p:cSld>
  <p:clrMap bg1="lt1" tx1="dk1" bg2="lt2" tx2="dk2" accent1="accent1" accent2="accent2" accent3="accent3" accent4="accent4" accent5="accent5" accent6="accent6" hlink="hlink" folHlink="folHlink"/>
  <p:sldLayoutIdLst>
    <p:sldLayoutId id="2147483969" r:id="rId1"/>
    <p:sldLayoutId id="2147483970"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ISTC_sample slides_ppt.pdf"/>
          <p:cNvPicPr>
            <a:picLocks noChangeAspect="1"/>
          </p:cNvPicPr>
          <p:nvPr userDrawn="1"/>
        </p:nvPicPr>
        <p:blipFill>
          <a:blip r:embed="rId4"/>
          <a:stretch>
            <a:fillRect/>
          </a:stretch>
        </p:blipFill>
        <p:spPr>
          <a:xfrm>
            <a:off x="0" y="0"/>
            <a:ext cx="12192000" cy="6858000"/>
          </a:xfrm>
          <a:prstGeom prst="rect">
            <a:avLst/>
          </a:prstGeom>
        </p:spPr>
      </p:pic>
      <p:sp>
        <p:nvSpPr>
          <p:cNvPr id="7" name="Rectangle 6"/>
          <p:cNvSpPr/>
          <p:nvPr userDrawn="1"/>
        </p:nvSpPr>
        <p:spPr>
          <a:xfrm>
            <a:off x="377952" y="952500"/>
            <a:ext cx="11430000" cy="5619750"/>
          </a:xfrm>
          <a:prstGeom prst="rect">
            <a:avLst/>
          </a:prstGeom>
          <a:gradFill flip="none" rotWithShape="1">
            <a:gsLst>
              <a:gs pos="0">
                <a:schemeClr val="accent6">
                  <a:alpha val="80000"/>
                </a:schemeClr>
              </a:gs>
              <a:gs pos="50000">
                <a:schemeClr val="accent6"/>
              </a:gs>
            </a:gsLst>
            <a:lin ang="125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13" name="Rectangle 12"/>
          <p:cNvSpPr/>
          <p:nvPr userDrawn="1"/>
        </p:nvSpPr>
        <p:spPr>
          <a:xfrm>
            <a:off x="1" y="245533"/>
            <a:ext cx="9674577" cy="1041400"/>
          </a:xfrm>
          <a:prstGeom prst="rect">
            <a:avLst/>
          </a:prstGeom>
          <a:gradFill flip="none" rotWithShape="1">
            <a:gsLst>
              <a:gs pos="0">
                <a:schemeClr val="bg1">
                  <a:alpha val="90000"/>
                </a:schemeClr>
              </a:gs>
              <a:gs pos="61000">
                <a:schemeClr val="bg1"/>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Rectangle 4"/>
          <p:cNvSpPr/>
          <p:nvPr userDrawn="1"/>
        </p:nvSpPr>
        <p:spPr>
          <a:xfrm>
            <a:off x="2133376" y="6400800"/>
            <a:ext cx="9674577" cy="171450"/>
          </a:xfrm>
          <a:prstGeom prst="rect">
            <a:avLst/>
          </a:prstGeom>
          <a:gradFill flip="none" rotWithShape="1">
            <a:gsLst>
              <a:gs pos="0">
                <a:schemeClr val="tx2">
                  <a:alpha val="0"/>
                </a:schemeClr>
              </a:gs>
              <a:gs pos="89000">
                <a:schemeClr val="tx2"/>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baseline="-25000" dirty="0">
              <a:solidFill>
                <a:prstClr val="white"/>
              </a:solidFill>
            </a:endParaRPr>
          </a:p>
        </p:txBody>
      </p:sp>
      <p:sp>
        <p:nvSpPr>
          <p:cNvPr id="6" name="Rectangle 5"/>
          <p:cNvSpPr/>
          <p:nvPr userDrawn="1"/>
        </p:nvSpPr>
        <p:spPr>
          <a:xfrm>
            <a:off x="9674352" y="952500"/>
            <a:ext cx="2133600" cy="171450"/>
          </a:xfrm>
          <a:prstGeom prst="rect">
            <a:avLst/>
          </a:prstGeom>
          <a:gradFill flip="none" rotWithShape="1">
            <a:gsLst>
              <a:gs pos="0">
                <a:schemeClr val="tx2">
                  <a:alpha val="0"/>
                </a:schemeClr>
              </a:gs>
              <a:gs pos="89000">
                <a:schemeClr val="tx2"/>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baseline="-25000" dirty="0">
              <a:solidFill>
                <a:prstClr val="white"/>
              </a:solidFill>
            </a:endParaRPr>
          </a:p>
        </p:txBody>
      </p:sp>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244637"/>
            <a:ext cx="1938532" cy="1040894"/>
          </a:xfrm>
          <a:prstGeom prst="rect">
            <a:avLst/>
          </a:prstGeom>
        </p:spPr>
      </p:pic>
    </p:spTree>
    <p:extLst>
      <p:ext uri="{BB962C8B-B14F-4D97-AF65-F5344CB8AC3E}">
        <p14:creationId xmlns:p14="http://schemas.microsoft.com/office/powerpoint/2010/main" val="3634544448"/>
      </p:ext>
    </p:extLst>
  </p:cSld>
  <p:clrMap bg1="lt1" tx1="dk1" bg2="lt2" tx2="dk2" accent1="accent1" accent2="accent2" accent3="accent3" accent4="accent4" accent5="accent5" accent6="accent6" hlink="hlink" folHlink="folHlink"/>
  <p:sldLayoutIdLst>
    <p:sldLayoutId id="2147483972" r:id="rId1"/>
    <p:sldLayoutId id="2147483973"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29BCC4AD-5052-457A-BEEF-872185D773B0}" type="datetime1">
              <a:rPr lang="en-US" smtClean="0"/>
              <a:pPr/>
              <a:t>2/6/2017</a:t>
            </a:fld>
            <a:endParaRPr 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540BFDBE-36C1-4306-8DAB-884CCB500295}" type="slidenum">
              <a:rPr lang="en-US" smtClean="0"/>
              <a:pPr/>
              <a:t>‹#›</a:t>
            </a:fld>
            <a:endParaRPr lang="en-US"/>
          </a:p>
        </p:txBody>
      </p:sp>
    </p:spTree>
    <p:extLst>
      <p:ext uri="{BB962C8B-B14F-4D97-AF65-F5344CB8AC3E}">
        <p14:creationId xmlns:p14="http://schemas.microsoft.com/office/powerpoint/2010/main" val="3355379154"/>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pic>
        <p:nvPicPr>
          <p:cNvPr id="7" name="Picture 6" descr="Education Systems Center Northern Illinois University"/>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829140" y="5913439"/>
            <a:ext cx="2647950" cy="885825"/>
          </a:xfrm>
          <a:prstGeom prst="rect">
            <a:avLst/>
          </a:prstGeom>
          <a:noFill/>
          <a:ln>
            <a:noFill/>
          </a:ln>
        </p:spPr>
      </p:pic>
    </p:spTree>
    <p:extLst>
      <p:ext uri="{BB962C8B-B14F-4D97-AF65-F5344CB8AC3E}">
        <p14:creationId xmlns:p14="http://schemas.microsoft.com/office/powerpoint/2010/main" val="1366298733"/>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s-E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1ED66-4C4A-44D7-BFA8-2AB0C166B4F3}" type="datetimeFigureOut">
              <a:rPr lang="es-ES" smtClean="0"/>
              <a:t>06/02/2017</a:t>
            </a:fld>
            <a:endParaRPr lang="es-ES"/>
          </a:p>
        </p:txBody>
      </p:sp>
      <p:sp>
        <p:nvSpPr>
          <p:cNvPr id="5" name="Footer Placeholder 4"/>
          <p:cNvSpPr>
            <a:spLocks noGrp="1"/>
          </p:cNvSpPr>
          <p:nvPr>
            <p:ph type="ftr" sz="quarter" idx="3"/>
          </p:nvPr>
        </p:nvSpPr>
        <p:spPr>
          <a:xfrm>
            <a:off x="4038601" y="635637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6E7E26-412F-41E3-82C8-C28E0FB7AA57}" type="slidenum">
              <a:rPr lang="es-ES" smtClean="0"/>
              <a:t>‹#›</a:t>
            </a:fld>
            <a:endParaRPr lang="es-ES"/>
          </a:p>
        </p:txBody>
      </p:sp>
    </p:spTree>
    <p:extLst>
      <p:ext uri="{BB962C8B-B14F-4D97-AF65-F5344CB8AC3E}">
        <p14:creationId xmlns:p14="http://schemas.microsoft.com/office/powerpoint/2010/main" val="31722998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A276AA-C617-4560-A383-E13F3E96F9BC}" type="datetimeFigureOut">
              <a:rPr lang="es-ES" smtClean="0"/>
              <a:t>06/02/2017</a:t>
            </a:fld>
            <a:endParaRPr lang="es-ES"/>
          </a:p>
        </p:txBody>
      </p:sp>
      <p:sp>
        <p:nvSpPr>
          <p:cNvPr id="5" name="Footer Placeholder 4"/>
          <p:cNvSpPr>
            <a:spLocks noGrp="1"/>
          </p:cNvSpPr>
          <p:nvPr>
            <p:ph type="ftr" sz="quarter" idx="3"/>
          </p:nvPr>
        </p:nvSpPr>
        <p:spPr>
          <a:xfrm>
            <a:off x="4038601" y="635637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66849-B610-4EA0-82D0-9E922E1034DE}" type="slidenum">
              <a:rPr lang="es-ES" smtClean="0"/>
              <a:t>‹#›</a:t>
            </a:fld>
            <a:endParaRPr lang="es-ES"/>
          </a:p>
        </p:txBody>
      </p:sp>
    </p:spTree>
    <p:extLst>
      <p:ext uri="{BB962C8B-B14F-4D97-AF65-F5344CB8AC3E}">
        <p14:creationId xmlns:p14="http://schemas.microsoft.com/office/powerpoint/2010/main" val="12132023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67085D-CB86-49BD-A953-46E39CCF1E90}" type="datetimeFigureOut">
              <a:rPr lang="es-ES" smtClean="0"/>
              <a:t>06/02/2017</a:t>
            </a:fld>
            <a:endParaRPr lang="es-ES"/>
          </a:p>
        </p:txBody>
      </p:sp>
      <p:sp>
        <p:nvSpPr>
          <p:cNvPr id="5" name="Footer Placeholder 4"/>
          <p:cNvSpPr>
            <a:spLocks noGrp="1"/>
          </p:cNvSpPr>
          <p:nvPr>
            <p:ph type="ftr" sz="quarter" idx="3"/>
          </p:nvPr>
        </p:nvSpPr>
        <p:spPr>
          <a:xfrm>
            <a:off x="4038601" y="635637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EBE9B-00B8-4250-A54E-97F600C5EAC7}" type="slidenum">
              <a:rPr lang="es-ES" smtClean="0"/>
              <a:t>‹#›</a:t>
            </a:fld>
            <a:endParaRPr lang="es-ES"/>
          </a:p>
        </p:txBody>
      </p:sp>
    </p:spTree>
    <p:extLst>
      <p:ext uri="{BB962C8B-B14F-4D97-AF65-F5344CB8AC3E}">
        <p14:creationId xmlns:p14="http://schemas.microsoft.com/office/powerpoint/2010/main" val="672807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7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3"/>
          </p:nvPr>
        </p:nvSpPr>
        <p:spPr>
          <a:xfrm>
            <a:off x="4038601" y="635637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pic>
        <p:nvPicPr>
          <p:cNvPr id="7" name="Picture 6" descr="Education Systems Center Northern Illinois University"/>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829140" y="5913463"/>
            <a:ext cx="2647950" cy="885825"/>
          </a:xfrm>
          <a:prstGeom prst="rect">
            <a:avLst/>
          </a:prstGeom>
          <a:noFill/>
          <a:ln>
            <a:noFill/>
          </a:ln>
        </p:spPr>
      </p:pic>
    </p:spTree>
    <p:extLst>
      <p:ext uri="{BB962C8B-B14F-4D97-AF65-F5344CB8AC3E}">
        <p14:creationId xmlns:p14="http://schemas.microsoft.com/office/powerpoint/2010/main" val="72688523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s-E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9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3"/>
          </p:nvPr>
        </p:nvSpPr>
        <p:spPr>
          <a:xfrm>
            <a:off x="4038601" y="635639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252506" y="632950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EB191D-8FA2-41D9-8BED-6D9BD3AC68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8562344"/>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9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3"/>
          </p:nvPr>
        </p:nvSpPr>
        <p:spPr>
          <a:xfrm>
            <a:off x="4038601" y="635639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252506" y="632950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EB191D-8FA2-41D9-8BED-6D9BD3AC68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1465180"/>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9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3"/>
          </p:nvPr>
        </p:nvSpPr>
        <p:spPr>
          <a:xfrm>
            <a:off x="4038601" y="635639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252506" y="632950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EB191D-8FA2-41D9-8BED-6D9BD3AC68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323698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9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CF5F8-D14E-4516-97F4-05D6F5313D24}" type="datetimeFigureOut">
              <a:rPr lang="es-ES" smtClean="0">
                <a:solidFill>
                  <a:prstClr val="black">
                    <a:tint val="75000"/>
                  </a:prstClr>
                </a:solidFill>
              </a:rPr>
              <a:pPr/>
              <a:t>06/02/2017</a:t>
            </a:fld>
            <a:endParaRPr lang="es-ES">
              <a:solidFill>
                <a:prstClr val="black">
                  <a:tint val="75000"/>
                </a:prstClr>
              </a:solidFill>
            </a:endParaRPr>
          </a:p>
        </p:txBody>
      </p:sp>
      <p:sp>
        <p:nvSpPr>
          <p:cNvPr id="5" name="Footer Placeholder 4"/>
          <p:cNvSpPr>
            <a:spLocks noGrp="1"/>
          </p:cNvSpPr>
          <p:nvPr>
            <p:ph type="ftr" sz="quarter" idx="3"/>
          </p:nvPr>
        </p:nvSpPr>
        <p:spPr>
          <a:xfrm>
            <a:off x="4038601" y="635639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252506" y="632950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EB191D-8FA2-41D9-8BED-6D9BD3AC68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841188"/>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9.xml"/></Relationships>
</file>

<file path=ppt/slides/_rels/slide11.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1.xml"/><Relationship Id="rId1" Type="http://schemas.openxmlformats.org/officeDocument/2006/relationships/slideLayout" Target="../slideLayouts/slideLayout169.xml"/></Relationships>
</file>

<file path=ppt/slides/_rels/slide12.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2.xml"/><Relationship Id="rId1" Type="http://schemas.openxmlformats.org/officeDocument/2006/relationships/slideLayout" Target="../slideLayouts/slideLayout169.xml"/></Relationships>
</file>

<file path=ppt/slides/_rels/slide13.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13.xml"/><Relationship Id="rId1" Type="http://schemas.openxmlformats.org/officeDocument/2006/relationships/slideLayout" Target="../slideLayouts/slideLayout169.xml"/></Relationships>
</file>

<file path=ppt/slides/_rels/slide14.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4.xml"/><Relationship Id="rId1" Type="http://schemas.openxmlformats.org/officeDocument/2006/relationships/slideLayout" Target="../slideLayouts/slideLayout169.xml"/></Relationships>
</file>

<file path=ppt/slides/_rels/slide15.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15.xml"/><Relationship Id="rId1" Type="http://schemas.openxmlformats.org/officeDocument/2006/relationships/slideLayout" Target="../slideLayouts/slideLayout169.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16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9.xml"/></Relationships>
</file>

<file path=ppt/slides/_rels/slide18.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8.xml"/><Relationship Id="rId1" Type="http://schemas.openxmlformats.org/officeDocument/2006/relationships/slideLayout" Target="../slideLayouts/slideLayout16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9.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169.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23.xml"/><Relationship Id="rId1" Type="http://schemas.openxmlformats.org/officeDocument/2006/relationships/slideLayout" Target="../slideLayouts/slideLayout169.xml"/><Relationship Id="rId5" Type="http://schemas.openxmlformats.org/officeDocument/2006/relationships/hyperlink" Target="http://www.pwract.org/" TargetMode="External"/><Relationship Id="rId4" Type="http://schemas.openxmlformats.org/officeDocument/2006/relationships/hyperlink" Target="mailto:jfurr@niu.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3.xml"/><Relationship Id="rId1" Type="http://schemas.openxmlformats.org/officeDocument/2006/relationships/slideLayout" Target="../slideLayouts/slideLayout16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6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5.xml"/><Relationship Id="rId1" Type="http://schemas.openxmlformats.org/officeDocument/2006/relationships/slideLayout" Target="../slideLayouts/slideLayout16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6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8.xml"/><Relationship Id="rId1" Type="http://schemas.openxmlformats.org/officeDocument/2006/relationships/slideLayout" Target="../slideLayouts/slideLayout169.xml"/></Relationships>
</file>

<file path=ppt/slides/_rels/slide9.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9.xml"/><Relationship Id="rId1" Type="http://schemas.openxmlformats.org/officeDocument/2006/relationships/slideLayout" Target="../slideLayouts/slideLayout1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b="1" cap="none" spc="0" dirty="0" smtClean="0">
                <a:solidFill>
                  <a:srgbClr val="0070C0"/>
                </a:solidFill>
                <a:latin typeface="+mn-lt"/>
                <a:ea typeface="+mn-ea"/>
                <a:cs typeface="+mn-cs"/>
              </a:rPr>
              <a:t>Postsecondary and Workforce Readiness Act:</a:t>
            </a:r>
            <a:r>
              <a:rPr lang="en-US" sz="4000" b="1" cap="none" spc="0" dirty="0" smtClean="0">
                <a:solidFill>
                  <a:srgbClr val="0070C0"/>
                </a:solidFill>
                <a:latin typeface="+mn-lt"/>
                <a:ea typeface="+mn-ea"/>
                <a:cs typeface="+mn-cs"/>
              </a:rPr>
              <a:t/>
            </a:r>
            <a:br>
              <a:rPr lang="en-US" sz="4000" b="1" cap="none" spc="0" dirty="0" smtClean="0">
                <a:solidFill>
                  <a:srgbClr val="0070C0"/>
                </a:solidFill>
                <a:latin typeface="+mn-lt"/>
                <a:ea typeface="+mn-ea"/>
                <a:cs typeface="+mn-cs"/>
              </a:rPr>
            </a:br>
            <a:r>
              <a:rPr lang="en-US" sz="3200" b="1" i="1" cap="none" spc="0" dirty="0" smtClean="0">
                <a:solidFill>
                  <a:srgbClr val="0070C0"/>
                </a:solidFill>
                <a:latin typeface="+mn-lt"/>
                <a:ea typeface="+mn-ea"/>
                <a:cs typeface="+mn-cs"/>
              </a:rPr>
              <a:t>Key Provisions and Opportunities</a:t>
            </a:r>
            <a:endParaRPr lang="en-US" sz="3200" i="1" dirty="0">
              <a:solidFill>
                <a:srgbClr val="0070C0"/>
              </a:solidFill>
              <a:latin typeface="+mn-lt"/>
            </a:endParaRPr>
          </a:p>
        </p:txBody>
      </p:sp>
      <p:sp>
        <p:nvSpPr>
          <p:cNvPr id="3" name="Subtitle 2"/>
          <p:cNvSpPr>
            <a:spLocks noGrp="1"/>
          </p:cNvSpPr>
          <p:nvPr>
            <p:ph type="subTitle" idx="1"/>
          </p:nvPr>
        </p:nvSpPr>
        <p:spPr/>
        <p:txBody>
          <a:bodyPr>
            <a:normAutofit fontScale="92500" lnSpcReduction="20000"/>
          </a:bodyPr>
          <a:lstStyle/>
          <a:p>
            <a:r>
              <a:rPr lang="en-US" b="1" dirty="0" smtClean="0">
                <a:solidFill>
                  <a:prstClr val="black"/>
                </a:solidFill>
              </a:rPr>
              <a:t>Jonathan Furr</a:t>
            </a:r>
          </a:p>
          <a:p>
            <a:r>
              <a:rPr lang="en-US" b="1" dirty="0" smtClean="0">
                <a:solidFill>
                  <a:prstClr val="black"/>
                </a:solidFill>
              </a:rPr>
              <a:t>Executive Director</a:t>
            </a:r>
          </a:p>
          <a:p>
            <a:r>
              <a:rPr lang="en-US" b="1" dirty="0" smtClean="0">
                <a:solidFill>
                  <a:prstClr val="black"/>
                </a:solidFill>
              </a:rPr>
              <a:t>Education </a:t>
            </a:r>
            <a:r>
              <a:rPr lang="en-US" b="1" dirty="0">
                <a:solidFill>
                  <a:prstClr val="black"/>
                </a:solidFill>
              </a:rPr>
              <a:t>Systems Center at NIU </a:t>
            </a:r>
          </a:p>
          <a:p>
            <a:endParaRPr lang="en-US" dirty="0" smtClean="0"/>
          </a:p>
          <a:p>
            <a:r>
              <a:rPr lang="en-US" dirty="0" smtClean="0"/>
              <a:t>February 3, 2017</a:t>
            </a:r>
            <a:endParaRPr lang="en-US" dirty="0"/>
          </a:p>
        </p:txBody>
      </p:sp>
    </p:spTree>
    <p:extLst>
      <p:ext uri="{BB962C8B-B14F-4D97-AF65-F5344CB8AC3E}">
        <p14:creationId xmlns:p14="http://schemas.microsoft.com/office/powerpoint/2010/main" val="2425068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Why?</a:t>
            </a:r>
            <a:endParaRPr lang="en-US" b="1" dirty="0">
              <a:solidFill>
                <a:srgbClr val="0070C0"/>
              </a:solidFill>
            </a:endParaRPr>
          </a:p>
        </p:txBody>
      </p:sp>
      <p:sp>
        <p:nvSpPr>
          <p:cNvPr id="3" name="Content Placeholder 2"/>
          <p:cNvSpPr>
            <a:spLocks noGrp="1"/>
          </p:cNvSpPr>
          <p:nvPr>
            <p:ph idx="1"/>
          </p:nvPr>
        </p:nvSpPr>
        <p:spPr>
          <a:xfrm>
            <a:off x="609600" y="1600200"/>
            <a:ext cx="10405403" cy="4724400"/>
          </a:xfrm>
        </p:spPr>
        <p:txBody>
          <a:bodyPr/>
          <a:lstStyle/>
          <a:p>
            <a:pPr>
              <a:spcAft>
                <a:spcPts val="1200"/>
              </a:spcAft>
            </a:pPr>
            <a:r>
              <a:rPr lang="en-US" b="1" dirty="0" smtClean="0"/>
              <a:t>Recognize and incentivize student attainment of </a:t>
            </a:r>
            <a:r>
              <a:rPr lang="en-US" dirty="0" smtClean="0"/>
              <a:t>knowledge and demonstrations of skills important for both success in both postsecondary and employment</a:t>
            </a:r>
          </a:p>
          <a:p>
            <a:pPr>
              <a:spcAft>
                <a:spcPts val="1200"/>
              </a:spcAft>
            </a:pPr>
            <a:r>
              <a:rPr lang="en-US" b="1" dirty="0" smtClean="0"/>
              <a:t>Encourage career exploration and development </a:t>
            </a:r>
            <a:r>
              <a:rPr lang="en-US" dirty="0" smtClean="0"/>
              <a:t>to improve decision-making</a:t>
            </a:r>
          </a:p>
          <a:p>
            <a:pPr>
              <a:spcAft>
                <a:spcPts val="1200"/>
              </a:spcAft>
            </a:pPr>
            <a:r>
              <a:rPr lang="en-US" b="1" dirty="0" smtClean="0"/>
              <a:t>Promote greater consistency </a:t>
            </a:r>
            <a:r>
              <a:rPr lang="en-US" dirty="0" smtClean="0"/>
              <a:t>of college and career pathway program structures</a:t>
            </a:r>
          </a:p>
          <a:p>
            <a:pPr>
              <a:spcAft>
                <a:spcPts val="1200"/>
              </a:spcAft>
            </a:pPr>
            <a:r>
              <a:rPr lang="en-US" b="1" dirty="0" smtClean="0"/>
              <a:t>Institutionalize college and career pathways </a:t>
            </a:r>
            <a:r>
              <a:rPr lang="en-US" dirty="0" smtClean="0"/>
              <a:t>as a key                   strategy for postsecondary and career success</a:t>
            </a:r>
            <a:endParaRPr lang="en-US" dirty="0"/>
          </a:p>
        </p:txBody>
      </p:sp>
      <p:sp>
        <p:nvSpPr>
          <p:cNvPr id="4" name="Slide Number Placeholder 3"/>
          <p:cNvSpPr>
            <a:spLocks noGrp="1"/>
          </p:cNvSpPr>
          <p:nvPr>
            <p:ph type="sldNum" sz="quarter" idx="12"/>
          </p:nvPr>
        </p:nvSpPr>
        <p:spPr/>
        <p:txBody>
          <a:bodyPr/>
          <a:lstStyle/>
          <a:p>
            <a:fld id="{540BFDBE-36C1-4306-8DAB-884CCB500295}" type="slidenum">
              <a:rPr lang="en-US" smtClean="0"/>
              <a:pPr/>
              <a:t>10</a:t>
            </a:fld>
            <a:endParaRPr lang="en-US" dirty="0"/>
          </a:p>
        </p:txBody>
      </p:sp>
    </p:spTree>
    <p:extLst>
      <p:ext uri="{BB962C8B-B14F-4D97-AF65-F5344CB8AC3E}">
        <p14:creationId xmlns:p14="http://schemas.microsoft.com/office/powerpoint/2010/main" val="1326473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0BFDBE-36C1-4306-8DAB-884CCB500295}" type="slidenum">
              <a:rPr lang="en-US" smtClean="0"/>
              <a:pPr/>
              <a:t>11</a:t>
            </a:fld>
            <a:endParaRPr lang="en-US"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 y="444136"/>
            <a:ext cx="10907486" cy="6413863"/>
          </a:xfrm>
          <a:prstGeom prst="rect">
            <a:avLst/>
          </a:prstGeom>
        </p:spPr>
      </p:pic>
    </p:spTree>
    <p:extLst>
      <p:ext uri="{BB962C8B-B14F-4D97-AF65-F5344CB8AC3E}">
        <p14:creationId xmlns:p14="http://schemas.microsoft.com/office/powerpoint/2010/main" val="3137005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0BFDBE-36C1-4306-8DAB-884CCB500295}" type="slidenum">
              <a:rPr kumimoji="0" lang="en-US" sz="14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509451"/>
            <a:ext cx="7119257" cy="6348549"/>
          </a:xfrm>
          <a:prstGeom prst="rect">
            <a:avLst/>
          </a:prstGeom>
        </p:spPr>
      </p:pic>
      <p:sp>
        <p:nvSpPr>
          <p:cNvPr id="6" name="Rectangle 5"/>
          <p:cNvSpPr/>
          <p:nvPr/>
        </p:nvSpPr>
        <p:spPr>
          <a:xfrm>
            <a:off x="6193805" y="3994220"/>
            <a:ext cx="1946365" cy="167204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7184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70C0"/>
                </a:solidFill>
                <a:latin typeface="+mn-lt"/>
              </a:rPr>
              <a:t>Why? </a:t>
            </a:r>
            <a:endParaRPr lang="en-US" b="1" dirty="0">
              <a:solidFill>
                <a:srgbClr val="0070C0"/>
              </a:solidFill>
              <a:latin typeface="+mn-lt"/>
            </a:endParaRPr>
          </a:p>
        </p:txBody>
      </p:sp>
      <p:sp>
        <p:nvSpPr>
          <p:cNvPr id="4" name="Slide Number Placeholder 3"/>
          <p:cNvSpPr>
            <a:spLocks noGrp="1"/>
          </p:cNvSpPr>
          <p:nvPr>
            <p:ph type="sldNum" sz="quarter" idx="12"/>
          </p:nvPr>
        </p:nvSpPr>
        <p:spPr/>
        <p:txBody>
          <a:bodyPr/>
          <a:lstStyle/>
          <a:p>
            <a:fld id="{540BFDBE-36C1-4306-8DAB-884CCB500295}" type="slidenum">
              <a:rPr lang="en-US" smtClean="0"/>
              <a:pPr/>
              <a:t>13</a:t>
            </a:fld>
            <a:endParaRPr lang="en-US"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0522" y="452022"/>
            <a:ext cx="5311350" cy="6227074"/>
          </a:xfrm>
          <a:prstGeom prst="rect">
            <a:avLst/>
          </a:prstGeom>
        </p:spPr>
      </p:pic>
    </p:spTree>
    <p:extLst>
      <p:ext uri="{BB962C8B-B14F-4D97-AF65-F5344CB8AC3E}">
        <p14:creationId xmlns:p14="http://schemas.microsoft.com/office/powerpoint/2010/main" val="2285391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70C0"/>
                </a:solidFill>
                <a:latin typeface="+mn-lt"/>
              </a:rPr>
              <a:t>Why? </a:t>
            </a:r>
            <a:endParaRPr lang="en-US" b="1" dirty="0">
              <a:solidFill>
                <a:srgbClr val="0070C0"/>
              </a:solidFill>
              <a:latin typeface="+mn-lt"/>
            </a:endParaRP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0BFDBE-36C1-4306-8DAB-884CCB500295}" type="slidenum">
              <a:rPr kumimoji="0" lang="en-US" sz="14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606" y="1423851"/>
            <a:ext cx="7668609" cy="4963886"/>
          </a:xfrm>
          <a:prstGeom prst="rect">
            <a:avLst/>
          </a:prstGeom>
        </p:spPr>
      </p:pic>
    </p:spTree>
    <p:extLst>
      <p:ext uri="{BB962C8B-B14F-4D97-AF65-F5344CB8AC3E}">
        <p14:creationId xmlns:p14="http://schemas.microsoft.com/office/powerpoint/2010/main" val="1237125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70C0"/>
                </a:solidFill>
                <a:latin typeface="+mn-lt"/>
              </a:rPr>
              <a:t>Why? </a:t>
            </a:r>
            <a:endParaRPr lang="en-US" b="1" dirty="0">
              <a:solidFill>
                <a:srgbClr val="0070C0"/>
              </a:solidFill>
              <a:latin typeface="+mn-lt"/>
            </a:endParaRPr>
          </a:p>
        </p:txBody>
      </p:sp>
      <p:sp>
        <p:nvSpPr>
          <p:cNvPr id="4" name="Slide Number Placeholder 3"/>
          <p:cNvSpPr>
            <a:spLocks noGrp="1"/>
          </p:cNvSpPr>
          <p:nvPr>
            <p:ph type="sldNum" sz="quarter" idx="12"/>
          </p:nvPr>
        </p:nvSpPr>
        <p:spPr/>
        <p:txBody>
          <a:bodyPr/>
          <a:lstStyle/>
          <a:p>
            <a:fld id="{540BFDBE-36C1-4306-8DAB-884CCB500295}" type="slidenum">
              <a:rPr lang="en-US" smtClean="0"/>
              <a:pPr/>
              <a:t>15</a:t>
            </a:fld>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216" y="1292087"/>
            <a:ext cx="7235687" cy="5227983"/>
          </a:xfrm>
          <a:prstGeom prst="rect">
            <a:avLst/>
          </a:prstGeom>
        </p:spPr>
      </p:pic>
    </p:spTree>
    <p:extLst>
      <p:ext uri="{BB962C8B-B14F-4D97-AF65-F5344CB8AC3E}">
        <p14:creationId xmlns:p14="http://schemas.microsoft.com/office/powerpoint/2010/main" val="473216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Postsecondary Math Pathways</a:t>
            </a:r>
            <a:endParaRPr lang="en-US" b="1" dirty="0">
              <a:solidFill>
                <a:srgbClr val="0070C0"/>
              </a:solidFill>
            </a:endParaRPr>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0BFDBE-36C1-4306-8DAB-884CCB500295}" type="slidenum">
              <a:rPr kumimoji="0" lang="en-US" sz="14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5" name="Diagram 4"/>
          <p:cNvGraphicFramePr/>
          <p:nvPr>
            <p:extLst/>
          </p:nvPr>
        </p:nvGraphicFramePr>
        <p:xfrm>
          <a:off x="725714" y="1524000"/>
          <a:ext cx="9079468" cy="5115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8131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Transitional Math:  A Student’s Perspective</a:t>
            </a:r>
            <a:endParaRPr lang="en-US" b="1" dirty="0">
              <a:solidFill>
                <a:srgbClr val="0070C0"/>
              </a:solidFill>
            </a:endParaRPr>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540BFDBE-36C1-4306-8DAB-884CCB500295}" type="slidenum">
              <a:rPr lang="en-US" smtClean="0"/>
              <a:pPr/>
              <a:t>17</a:t>
            </a:fld>
            <a:endParaRPr lang="en-US" dirty="0"/>
          </a:p>
        </p:txBody>
      </p:sp>
      <p:sp>
        <p:nvSpPr>
          <p:cNvPr id="5" name="Rounded Rectangle 4"/>
          <p:cNvSpPr/>
          <p:nvPr/>
        </p:nvSpPr>
        <p:spPr>
          <a:xfrm>
            <a:off x="3402873" y="1606731"/>
            <a:ext cx="5386251" cy="100584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11</a:t>
            </a:r>
            <a:r>
              <a:rPr lang="en-US" b="1" baseline="30000" dirty="0" smtClean="0"/>
              <a:t>th</a:t>
            </a:r>
            <a:r>
              <a:rPr lang="en-US" b="1" dirty="0" smtClean="0"/>
              <a:t> Grade Projected Readiness Determination:</a:t>
            </a:r>
          </a:p>
          <a:p>
            <a:pPr algn="ctr"/>
            <a:r>
              <a:rPr lang="en-US" sz="1400" dirty="0" smtClean="0"/>
              <a:t>Use statewide criteria</a:t>
            </a:r>
          </a:p>
          <a:p>
            <a:pPr algn="ctr"/>
            <a:r>
              <a:rPr lang="en-US" sz="1400" dirty="0" smtClean="0"/>
              <a:t>Based on each student’s postsecondary math pathway</a:t>
            </a:r>
            <a:endParaRPr lang="en-US" sz="1400" dirty="0"/>
          </a:p>
        </p:txBody>
      </p:sp>
      <p:sp>
        <p:nvSpPr>
          <p:cNvPr id="6" name="Rounded Rectangle 5"/>
          <p:cNvSpPr/>
          <p:nvPr/>
        </p:nvSpPr>
        <p:spPr>
          <a:xfrm>
            <a:off x="2042159" y="2830283"/>
            <a:ext cx="3657600" cy="109728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Not Projected Ready:</a:t>
            </a:r>
          </a:p>
          <a:p>
            <a:pPr algn="ctr"/>
            <a:endParaRPr lang="en-US" sz="1400" dirty="0"/>
          </a:p>
          <a:p>
            <a:pPr algn="ctr"/>
            <a:r>
              <a:rPr lang="en-US" sz="1400" dirty="0" smtClean="0"/>
              <a:t>Transitional math co-developed by school district and community college</a:t>
            </a:r>
            <a:endParaRPr lang="en-US" sz="1400" dirty="0"/>
          </a:p>
        </p:txBody>
      </p:sp>
      <p:sp>
        <p:nvSpPr>
          <p:cNvPr id="7" name="Rounded Rectangle 6"/>
          <p:cNvSpPr/>
          <p:nvPr/>
        </p:nvSpPr>
        <p:spPr>
          <a:xfrm>
            <a:off x="6555545" y="2838993"/>
            <a:ext cx="3896750" cy="109728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Projected Ready:</a:t>
            </a:r>
          </a:p>
          <a:p>
            <a:pPr algn="ctr"/>
            <a:endParaRPr lang="en-US" sz="1400" dirty="0">
              <a:solidFill>
                <a:srgbClr val="00B050"/>
              </a:solidFill>
            </a:endParaRPr>
          </a:p>
          <a:p>
            <a:pPr algn="ctr"/>
            <a:r>
              <a:rPr lang="en-US" sz="1400" dirty="0" smtClean="0"/>
              <a:t>Student decides whether to take math in 12</a:t>
            </a:r>
            <a:r>
              <a:rPr lang="en-US" sz="1400" baseline="30000" dirty="0" smtClean="0"/>
              <a:t>th</a:t>
            </a:r>
            <a:r>
              <a:rPr lang="en-US" sz="1400" dirty="0" smtClean="0"/>
              <a:t> grade</a:t>
            </a:r>
            <a:endParaRPr lang="en-US" sz="1400" dirty="0"/>
          </a:p>
        </p:txBody>
      </p:sp>
      <p:sp>
        <p:nvSpPr>
          <p:cNvPr id="8" name="Rounded Rectangle 7"/>
          <p:cNvSpPr/>
          <p:nvPr/>
        </p:nvSpPr>
        <p:spPr>
          <a:xfrm>
            <a:off x="535577" y="4162693"/>
            <a:ext cx="3657600" cy="140811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Successful Completion of Transitional Math:</a:t>
            </a:r>
          </a:p>
          <a:p>
            <a:pPr algn="ctr"/>
            <a:endParaRPr lang="en-US" sz="1400" dirty="0"/>
          </a:p>
          <a:p>
            <a:pPr algn="ctr"/>
            <a:r>
              <a:rPr lang="en-US" sz="1400" dirty="0" smtClean="0"/>
              <a:t>Placed in college-level math course in applicable math pathway</a:t>
            </a:r>
            <a:endParaRPr lang="en-US" sz="1400" dirty="0"/>
          </a:p>
        </p:txBody>
      </p:sp>
      <p:sp>
        <p:nvSpPr>
          <p:cNvPr id="9" name="Rounded Rectangle 8"/>
          <p:cNvSpPr/>
          <p:nvPr/>
        </p:nvSpPr>
        <p:spPr>
          <a:xfrm>
            <a:off x="4445391" y="4123506"/>
            <a:ext cx="3376246" cy="1573909"/>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Unsuccessful Completion or No Math </a:t>
            </a:r>
            <a:r>
              <a:rPr lang="en-US" b="1" dirty="0"/>
              <a:t>S</a:t>
            </a:r>
            <a:r>
              <a:rPr lang="en-US" b="1" dirty="0" smtClean="0"/>
              <a:t>enior </a:t>
            </a:r>
            <a:r>
              <a:rPr lang="en-US" b="1" dirty="0"/>
              <a:t>Y</a:t>
            </a:r>
            <a:r>
              <a:rPr lang="en-US" b="1" dirty="0" smtClean="0"/>
              <a:t>ear</a:t>
            </a:r>
            <a:r>
              <a:rPr lang="en-US" dirty="0" smtClean="0"/>
              <a:t>:</a:t>
            </a:r>
          </a:p>
          <a:p>
            <a:pPr algn="ctr"/>
            <a:endParaRPr lang="en-US" sz="1400" dirty="0" smtClean="0"/>
          </a:p>
          <a:p>
            <a:pPr algn="ctr"/>
            <a:r>
              <a:rPr lang="en-US" sz="1400" dirty="0" smtClean="0"/>
              <a:t>Subject to general placement processes</a:t>
            </a:r>
            <a:endParaRPr lang="en-US" sz="1400" dirty="0"/>
          </a:p>
        </p:txBody>
      </p:sp>
      <p:sp>
        <p:nvSpPr>
          <p:cNvPr id="10" name="Rounded Rectangle 9"/>
          <p:cNvSpPr/>
          <p:nvPr/>
        </p:nvSpPr>
        <p:spPr>
          <a:xfrm>
            <a:off x="8098971" y="4123506"/>
            <a:ext cx="3657600" cy="127362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Successful Completion of Rigorous Math in 12</a:t>
            </a:r>
            <a:r>
              <a:rPr lang="en-US" b="1" baseline="30000" dirty="0" smtClean="0"/>
              <a:t>th</a:t>
            </a:r>
            <a:r>
              <a:rPr lang="en-US" b="1" dirty="0" smtClean="0"/>
              <a:t> Grade:</a:t>
            </a:r>
          </a:p>
          <a:p>
            <a:pPr algn="ctr"/>
            <a:endParaRPr lang="en-US" sz="1400" dirty="0"/>
          </a:p>
          <a:p>
            <a:pPr algn="ctr"/>
            <a:r>
              <a:rPr lang="en-US" sz="1400" dirty="0" smtClean="0"/>
              <a:t>Placed in college-level math course in applicable math pathway</a:t>
            </a:r>
            <a:endParaRPr lang="en-US" sz="1400" dirty="0"/>
          </a:p>
        </p:txBody>
      </p:sp>
      <p:sp>
        <p:nvSpPr>
          <p:cNvPr id="11" name="Down Arrow 10"/>
          <p:cNvSpPr/>
          <p:nvPr/>
        </p:nvSpPr>
        <p:spPr>
          <a:xfrm>
            <a:off x="3228702" y="2511585"/>
            <a:ext cx="941531" cy="397915"/>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8045712" y="2497180"/>
            <a:ext cx="941531" cy="397915"/>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1999036" y="3826577"/>
            <a:ext cx="941531" cy="397915"/>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4947938" y="3794423"/>
            <a:ext cx="941531" cy="397915"/>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6401970" y="3794422"/>
            <a:ext cx="941531" cy="397915"/>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9609407" y="3785211"/>
            <a:ext cx="941531" cy="397915"/>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5917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0BFDBE-36C1-4306-8DAB-884CCB500295}" type="slidenum">
              <a:rPr kumimoji="0" lang="en-US" sz="14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509451"/>
            <a:ext cx="7119257" cy="6348549"/>
          </a:xfrm>
          <a:prstGeom prst="rect">
            <a:avLst/>
          </a:prstGeom>
        </p:spPr>
      </p:pic>
      <p:sp>
        <p:nvSpPr>
          <p:cNvPr id="6" name="Rectangle 5"/>
          <p:cNvSpPr/>
          <p:nvPr/>
        </p:nvSpPr>
        <p:spPr>
          <a:xfrm>
            <a:off x="6165670" y="1602712"/>
            <a:ext cx="1946365" cy="167204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3444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Why?</a:t>
            </a:r>
            <a:endParaRPr lang="en-US" b="1" dirty="0">
              <a:solidFill>
                <a:srgbClr val="0070C0"/>
              </a:solidFill>
            </a:endParaRPr>
          </a:p>
        </p:txBody>
      </p:sp>
      <p:sp>
        <p:nvSpPr>
          <p:cNvPr id="3" name="Content Placeholder 2"/>
          <p:cNvSpPr>
            <a:spLocks noGrp="1"/>
          </p:cNvSpPr>
          <p:nvPr>
            <p:ph idx="1"/>
          </p:nvPr>
        </p:nvSpPr>
        <p:spPr/>
        <p:txBody>
          <a:bodyPr>
            <a:normAutofit/>
          </a:bodyPr>
          <a:lstStyle/>
          <a:p>
            <a:pPr>
              <a:spcAft>
                <a:spcPts val="1200"/>
              </a:spcAft>
            </a:pPr>
            <a:r>
              <a:rPr lang="en-US" sz="2800" dirty="0" smtClean="0"/>
              <a:t>Provide students and families with a </a:t>
            </a:r>
            <a:r>
              <a:rPr lang="en-US" sz="2800" b="1" dirty="0" smtClean="0"/>
              <a:t>clearer understanding of the knowledge and behavior </a:t>
            </a:r>
            <a:r>
              <a:rPr lang="en-US" sz="2800" dirty="0" smtClean="0"/>
              <a:t>required for college and career readiness</a:t>
            </a:r>
          </a:p>
          <a:p>
            <a:pPr>
              <a:spcAft>
                <a:spcPts val="1200"/>
              </a:spcAft>
            </a:pPr>
            <a:r>
              <a:rPr lang="en-US" sz="2800" dirty="0" smtClean="0"/>
              <a:t>Give students greater </a:t>
            </a:r>
            <a:r>
              <a:rPr lang="en-US" sz="2800" b="1" dirty="0" smtClean="0"/>
              <a:t>agency to become active participants </a:t>
            </a:r>
            <a:r>
              <a:rPr lang="en-US" sz="2800" dirty="0" smtClean="0"/>
              <a:t>in their learning, including in more relevant contexts</a:t>
            </a:r>
          </a:p>
          <a:p>
            <a:pPr>
              <a:spcAft>
                <a:spcPts val="1200"/>
              </a:spcAft>
            </a:pPr>
            <a:r>
              <a:rPr lang="en-US" sz="2800" dirty="0" smtClean="0"/>
              <a:t>This is a </a:t>
            </a:r>
            <a:r>
              <a:rPr lang="en-US" sz="2800" b="1" dirty="0" smtClean="0"/>
              <a:t>big shift </a:t>
            </a:r>
            <a:r>
              <a:rPr lang="en-US" sz="2800" dirty="0" smtClean="0"/>
              <a:t>-- build out a variety of models, local champions, and state-level supports that </a:t>
            </a:r>
            <a:r>
              <a:rPr lang="en-US" sz="2800" b="1" dirty="0" smtClean="0"/>
              <a:t>promote scaling beyond the pilot</a:t>
            </a:r>
            <a:endParaRPr lang="en-US" sz="2800" b="1"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0BFDBE-36C1-4306-8DAB-884CCB500295}" type="slidenum">
              <a:rPr kumimoji="0" lang="en-US" sz="14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39679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70C0"/>
                </a:solidFill>
              </a:rPr>
              <a:t>PWR Act </a:t>
            </a:r>
            <a:endParaRPr lang="en-US" b="1" dirty="0">
              <a:solidFill>
                <a:srgbClr val="0070C0"/>
              </a:solidFill>
            </a:endParaRPr>
          </a:p>
        </p:txBody>
      </p:sp>
      <p:sp>
        <p:nvSpPr>
          <p:cNvPr id="3" name="Content Placeholder 2"/>
          <p:cNvSpPr>
            <a:spLocks noGrp="1"/>
          </p:cNvSpPr>
          <p:nvPr>
            <p:ph idx="1"/>
          </p:nvPr>
        </p:nvSpPr>
        <p:spPr>
          <a:xfrm>
            <a:off x="462508" y="1524000"/>
            <a:ext cx="10972800" cy="4724400"/>
          </a:xfrm>
        </p:spPr>
        <p:txBody>
          <a:bodyPr>
            <a:normAutofit/>
          </a:bodyPr>
          <a:lstStyle/>
          <a:p>
            <a:pPr lvl="1">
              <a:spcAft>
                <a:spcPts val="1200"/>
              </a:spcAft>
            </a:pPr>
            <a:r>
              <a:rPr lang="en-US" sz="2400" b="1" dirty="0" smtClean="0"/>
              <a:t>Public Act 99-0674 </a:t>
            </a:r>
            <a:r>
              <a:rPr lang="en-US" sz="2400" dirty="0" smtClean="0"/>
              <a:t>(HB 5729); signed by Governor on 7/29/16</a:t>
            </a:r>
          </a:p>
          <a:p>
            <a:pPr lvl="1">
              <a:spcAft>
                <a:spcPts val="1200"/>
              </a:spcAft>
            </a:pPr>
            <a:r>
              <a:rPr lang="en-US" sz="2400" b="1" dirty="0" smtClean="0"/>
              <a:t>Four components:</a:t>
            </a:r>
          </a:p>
          <a:p>
            <a:pPr marL="1062990" lvl="2" indent="-514350">
              <a:spcAft>
                <a:spcPts val="1200"/>
              </a:spcAft>
              <a:buFont typeface="+mj-lt"/>
              <a:buAutoNum type="arabicPeriod"/>
            </a:pPr>
            <a:r>
              <a:rPr lang="en-US" sz="2200" dirty="0" smtClean="0"/>
              <a:t>Postsecondary and Career Expectations (</a:t>
            </a:r>
            <a:r>
              <a:rPr lang="en-US" sz="2200" dirty="0" err="1" smtClean="0"/>
              <a:t>PaCE</a:t>
            </a:r>
            <a:r>
              <a:rPr lang="en-US" sz="2200" dirty="0" smtClean="0"/>
              <a:t>)</a:t>
            </a:r>
          </a:p>
          <a:p>
            <a:pPr marL="1062990" lvl="2" indent="-514350">
              <a:spcAft>
                <a:spcPts val="1200"/>
              </a:spcAft>
              <a:buFont typeface="+mj-lt"/>
              <a:buAutoNum type="arabicPeriod"/>
            </a:pPr>
            <a:r>
              <a:rPr lang="en-US" sz="2200" dirty="0" smtClean="0"/>
              <a:t>Pilot of Competency-based High School Graduation Requirements</a:t>
            </a:r>
          </a:p>
          <a:p>
            <a:pPr marL="1062990" lvl="2" indent="-514350">
              <a:spcAft>
                <a:spcPts val="1200"/>
              </a:spcAft>
              <a:buFont typeface="+mj-lt"/>
              <a:buAutoNum type="arabicPeriod"/>
            </a:pPr>
            <a:r>
              <a:rPr lang="en-US" sz="2200" dirty="0" smtClean="0"/>
              <a:t>Scaling of 12</a:t>
            </a:r>
            <a:r>
              <a:rPr lang="en-US" sz="2200" baseline="30000" dirty="0" smtClean="0"/>
              <a:t>th</a:t>
            </a:r>
            <a:r>
              <a:rPr lang="en-US" sz="2200" dirty="0" smtClean="0"/>
              <a:t> Grade Transitional Courses</a:t>
            </a:r>
          </a:p>
          <a:p>
            <a:pPr marL="1062990" lvl="2" indent="-514350">
              <a:spcAft>
                <a:spcPts val="1200"/>
              </a:spcAft>
              <a:buFont typeface="+mj-lt"/>
              <a:buAutoNum type="arabicPeriod"/>
            </a:pPr>
            <a:r>
              <a:rPr lang="en-US" sz="2200" dirty="0" smtClean="0"/>
              <a:t>College &amp; Career Pathway Endorsements on High School Diplomas</a:t>
            </a:r>
          </a:p>
          <a:p>
            <a:pPr marL="274320" lvl="1" indent="0">
              <a:spcAft>
                <a:spcPts val="1200"/>
              </a:spcAft>
              <a:buNone/>
            </a:pPr>
            <a:endParaRPr lang="en-US" sz="3200" b="1" u="sng" dirty="0" smtClean="0">
              <a:solidFill>
                <a:srgbClr val="002060"/>
              </a:solidFill>
            </a:endParaRPr>
          </a:p>
        </p:txBody>
      </p:sp>
      <p:sp>
        <p:nvSpPr>
          <p:cNvPr id="4" name="Slide Number Placeholder 3"/>
          <p:cNvSpPr>
            <a:spLocks noGrp="1"/>
          </p:cNvSpPr>
          <p:nvPr>
            <p:ph type="sldNum" sz="quarter" idx="12"/>
          </p:nvPr>
        </p:nvSpPr>
        <p:spPr/>
        <p:txBody>
          <a:bodyPr/>
          <a:lstStyle/>
          <a:p>
            <a:fld id="{540BFDBE-36C1-4306-8DAB-884CCB500295}" type="slidenum">
              <a:rPr lang="en-US" smtClean="0"/>
              <a:pPr/>
              <a:t>2</a:t>
            </a:fld>
            <a:endParaRPr lang="en-US" dirty="0"/>
          </a:p>
        </p:txBody>
      </p:sp>
    </p:spTree>
    <p:extLst>
      <p:ext uri="{BB962C8B-B14F-4D97-AF65-F5344CB8AC3E}">
        <p14:creationId xmlns:p14="http://schemas.microsoft.com/office/powerpoint/2010/main" val="439126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70C0"/>
                </a:solidFill>
                <a:latin typeface="+mn-lt"/>
              </a:rPr>
              <a:t>Flexibility for Local Innovation</a:t>
            </a:r>
            <a:endParaRPr lang="en-US" b="1" dirty="0">
              <a:solidFill>
                <a:srgbClr val="0070C0"/>
              </a:solidFill>
              <a:latin typeface="+mn-lt"/>
            </a:endParaRPr>
          </a:p>
        </p:txBody>
      </p:sp>
      <p:sp>
        <p:nvSpPr>
          <p:cNvPr id="3" name="Content Placeholder 2"/>
          <p:cNvSpPr>
            <a:spLocks noGrp="1"/>
          </p:cNvSpPr>
          <p:nvPr>
            <p:ph idx="1"/>
          </p:nvPr>
        </p:nvSpPr>
        <p:spPr>
          <a:xfrm>
            <a:off x="740228" y="1728216"/>
            <a:ext cx="11120846" cy="3690257"/>
          </a:xfrm>
        </p:spPr>
        <p:txBody>
          <a:bodyPr>
            <a:normAutofit/>
          </a:bodyPr>
          <a:lstStyle/>
          <a:p>
            <a:pPr marL="0" indent="0">
              <a:spcAft>
                <a:spcPts val="1800"/>
              </a:spcAft>
              <a:buNone/>
            </a:pPr>
            <a:r>
              <a:rPr lang="en-US" sz="3200" dirty="0" smtClean="0"/>
              <a:t>A participating school district can decide:</a:t>
            </a:r>
          </a:p>
          <a:p>
            <a:pPr lvl="1">
              <a:spcAft>
                <a:spcPts val="1800"/>
              </a:spcAft>
            </a:pPr>
            <a:r>
              <a:rPr lang="en-US" sz="2800" dirty="0" smtClean="0"/>
              <a:t>Which </a:t>
            </a:r>
            <a:r>
              <a:rPr lang="en-US" sz="2800" b="1" dirty="0" smtClean="0"/>
              <a:t>years</a:t>
            </a:r>
            <a:r>
              <a:rPr lang="en-US" sz="2800" dirty="0" smtClean="0"/>
              <a:t>?</a:t>
            </a:r>
          </a:p>
          <a:p>
            <a:pPr lvl="1">
              <a:spcAft>
                <a:spcPts val="1800"/>
              </a:spcAft>
            </a:pPr>
            <a:r>
              <a:rPr lang="en-US" sz="2800" dirty="0" smtClean="0"/>
              <a:t>Which </a:t>
            </a:r>
            <a:r>
              <a:rPr lang="en-US" sz="2800" b="1" dirty="0" smtClean="0"/>
              <a:t>graduation requirements</a:t>
            </a:r>
            <a:r>
              <a:rPr lang="en-US" sz="2800" dirty="0" smtClean="0"/>
              <a:t>?</a:t>
            </a:r>
          </a:p>
          <a:p>
            <a:pPr lvl="1">
              <a:spcAft>
                <a:spcPts val="1800"/>
              </a:spcAft>
            </a:pPr>
            <a:r>
              <a:rPr lang="en-US" sz="2800" dirty="0" smtClean="0"/>
              <a:t>Which </a:t>
            </a:r>
            <a:r>
              <a:rPr lang="en-US" sz="2800" b="1" dirty="0" smtClean="0"/>
              <a:t>high schools</a:t>
            </a:r>
            <a:r>
              <a:rPr lang="en-US" sz="2800" dirty="0" smtClean="0"/>
              <a:t>?</a:t>
            </a:r>
            <a:endParaRPr lang="en-US" sz="3200" dirty="0" smtClean="0"/>
          </a:p>
          <a:p>
            <a:pPr>
              <a:spcAft>
                <a:spcPts val="1800"/>
              </a:spcAft>
            </a:pPr>
            <a:endParaRPr lang="en-US" sz="3200" b="1" dirty="0" smtClean="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0BFDBE-36C1-4306-8DAB-884CCB500295}" type="slidenum">
              <a:rPr kumimoji="0" lang="en-US" sz="14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angle 4"/>
          <p:cNvSpPr/>
          <p:nvPr/>
        </p:nvSpPr>
        <p:spPr>
          <a:xfrm>
            <a:off x="740228" y="4990011"/>
            <a:ext cx="8628854" cy="144736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smtClean="0">
                <a:ln>
                  <a:noFill/>
                </a:ln>
                <a:solidFill>
                  <a:srgbClr val="FFFFFF"/>
                </a:solidFill>
                <a:effectLst/>
                <a:uLnTx/>
                <a:uFillTx/>
                <a:latin typeface="Arial"/>
                <a:ea typeface="+mn-ea"/>
                <a:cs typeface="+mn-cs"/>
              </a:rPr>
              <a:t>Core strategy supporting the community’s efforts to better prepare students for </a:t>
            </a:r>
            <a:r>
              <a:rPr kumimoji="0" lang="en-US" sz="2400" b="1" i="1" u="sng" strike="noStrike" kern="1200" cap="none" spc="0" normalizeH="0" baseline="0" noProof="0" dirty="0" smtClean="0">
                <a:ln>
                  <a:noFill/>
                </a:ln>
                <a:solidFill>
                  <a:srgbClr val="FFFFFF"/>
                </a:solidFill>
                <a:effectLst/>
                <a:uLnTx/>
                <a:uFillTx/>
                <a:latin typeface="Arial"/>
                <a:ea typeface="+mn-ea"/>
                <a:cs typeface="+mn-cs"/>
              </a:rPr>
              <a:t>college, career, and life</a:t>
            </a:r>
            <a:endParaRPr kumimoji="0" lang="en-US" sz="2400" b="1" i="1" u="sng"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456727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70C0"/>
                </a:solidFill>
                <a:latin typeface="+mn-lt"/>
              </a:rPr>
              <a:t>Partnerships and Engagement</a:t>
            </a:r>
            <a:endParaRPr lang="en-US" b="1" dirty="0">
              <a:solidFill>
                <a:srgbClr val="0070C0"/>
              </a:solidFill>
              <a:latin typeface="+mn-lt"/>
            </a:endParaRPr>
          </a:p>
        </p:txBody>
      </p:sp>
      <p:sp>
        <p:nvSpPr>
          <p:cNvPr id="3" name="Content Placeholder 2"/>
          <p:cNvSpPr>
            <a:spLocks noGrp="1"/>
          </p:cNvSpPr>
          <p:nvPr>
            <p:ph idx="1"/>
          </p:nvPr>
        </p:nvSpPr>
        <p:spPr>
          <a:xfrm>
            <a:off x="740228" y="1523999"/>
            <a:ext cx="11062566" cy="4904936"/>
          </a:xfrm>
        </p:spPr>
        <p:txBody>
          <a:bodyPr>
            <a:normAutofit fontScale="85000" lnSpcReduction="20000"/>
          </a:bodyPr>
          <a:lstStyle/>
          <a:p>
            <a:pPr marL="514350" indent="-514350">
              <a:spcAft>
                <a:spcPts val="1800"/>
              </a:spcAft>
              <a:buFont typeface="+mj-lt"/>
              <a:buAutoNum type="arabicPeriod"/>
            </a:pPr>
            <a:r>
              <a:rPr lang="en-US" sz="3200" dirty="0" smtClean="0"/>
              <a:t>Partnership with a </a:t>
            </a:r>
            <a:r>
              <a:rPr lang="en-US" sz="3200" b="1" dirty="0" smtClean="0"/>
              <a:t>community college </a:t>
            </a:r>
            <a:r>
              <a:rPr lang="en-US" sz="3200" dirty="0" smtClean="0"/>
              <a:t>and a </a:t>
            </a:r>
            <a:r>
              <a:rPr lang="en-US" sz="3200" b="1" dirty="0" smtClean="0"/>
              <a:t>4-year institution</a:t>
            </a:r>
          </a:p>
          <a:p>
            <a:pPr lvl="2">
              <a:spcAft>
                <a:spcPts val="1800"/>
              </a:spcAft>
            </a:pPr>
            <a:r>
              <a:rPr lang="en-US" sz="2600" dirty="0" smtClean="0"/>
              <a:t>Plan must address how graduates from the system will provide </a:t>
            </a:r>
            <a:r>
              <a:rPr lang="en-US" sz="2600" b="1" dirty="0" smtClean="0"/>
              <a:t>information normally expected by postsecondary institutions </a:t>
            </a:r>
            <a:r>
              <a:rPr lang="en-US" sz="2600" dirty="0" smtClean="0"/>
              <a:t>for admission and financial aid </a:t>
            </a:r>
          </a:p>
          <a:p>
            <a:pPr marL="514350" indent="-514350">
              <a:spcAft>
                <a:spcPts val="1800"/>
              </a:spcAft>
              <a:buFont typeface="+mj-lt"/>
              <a:buAutoNum type="arabicPeriod"/>
            </a:pPr>
            <a:r>
              <a:rPr lang="en-US" sz="3200" dirty="0" smtClean="0"/>
              <a:t>Plan for engaging </a:t>
            </a:r>
            <a:r>
              <a:rPr lang="en-US" sz="3200" b="1" dirty="0" smtClean="0"/>
              <a:t>feeder K-8 schools</a:t>
            </a:r>
          </a:p>
          <a:p>
            <a:pPr marL="514350" indent="-514350">
              <a:spcAft>
                <a:spcPts val="1800"/>
              </a:spcAft>
              <a:buFont typeface="+mj-lt"/>
              <a:buAutoNum type="arabicPeriod"/>
            </a:pPr>
            <a:r>
              <a:rPr lang="en-US" sz="3200" b="1" dirty="0" smtClean="0"/>
              <a:t>Teachers</a:t>
            </a:r>
            <a:r>
              <a:rPr lang="en-US" sz="3200" dirty="0" smtClean="0"/>
              <a:t>:</a:t>
            </a:r>
          </a:p>
          <a:p>
            <a:pPr lvl="2">
              <a:spcAft>
                <a:spcPts val="1800"/>
              </a:spcAft>
            </a:pPr>
            <a:r>
              <a:rPr lang="en-US" sz="2600" b="1" dirty="0" smtClean="0"/>
              <a:t>Initial demonstration of commitment </a:t>
            </a:r>
            <a:r>
              <a:rPr lang="en-US" sz="2600" dirty="0" smtClean="0"/>
              <a:t>by teachers involved with pilot, demonstrating engagement throughout the application development process</a:t>
            </a:r>
          </a:p>
          <a:p>
            <a:pPr lvl="2">
              <a:spcAft>
                <a:spcPts val="1800"/>
              </a:spcAft>
            </a:pPr>
            <a:r>
              <a:rPr lang="en-US" sz="2600" b="1" dirty="0" smtClean="0"/>
              <a:t>Statement by union president </a:t>
            </a:r>
            <a:r>
              <a:rPr lang="en-US" sz="2600" dirty="0" smtClean="0"/>
              <a:t>on union’s position </a:t>
            </a:r>
          </a:p>
          <a:p>
            <a:pPr lvl="2">
              <a:spcAft>
                <a:spcPts val="1800"/>
              </a:spcAft>
            </a:pPr>
            <a:r>
              <a:rPr lang="en-US" sz="2600" dirty="0" smtClean="0"/>
              <a:t>Standing </a:t>
            </a:r>
            <a:r>
              <a:rPr lang="en-US" sz="2600" b="1" dirty="0" smtClean="0"/>
              <a:t>planning and implementation committee</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0BFDBE-36C1-4306-8DAB-884CCB500295}" type="slidenum">
              <a:rPr kumimoji="0" lang="en-US" sz="14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250700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70C0"/>
                </a:solidFill>
                <a:latin typeface="+mn-lt"/>
              </a:rPr>
              <a:t>Waivers</a:t>
            </a:r>
            <a:endParaRPr lang="en-US" b="1" dirty="0">
              <a:solidFill>
                <a:srgbClr val="0070C0"/>
              </a:solidFill>
              <a:latin typeface="+mn-lt"/>
            </a:endParaRPr>
          </a:p>
        </p:txBody>
      </p:sp>
      <p:sp>
        <p:nvSpPr>
          <p:cNvPr id="3" name="Content Placeholder 2"/>
          <p:cNvSpPr>
            <a:spLocks noGrp="1"/>
          </p:cNvSpPr>
          <p:nvPr>
            <p:ph idx="1"/>
          </p:nvPr>
        </p:nvSpPr>
        <p:spPr>
          <a:xfrm>
            <a:off x="740228" y="1728217"/>
            <a:ext cx="11120846" cy="3914938"/>
          </a:xfrm>
        </p:spPr>
        <p:txBody>
          <a:bodyPr>
            <a:normAutofit fontScale="77500" lnSpcReduction="20000"/>
          </a:bodyPr>
          <a:lstStyle/>
          <a:p>
            <a:pPr>
              <a:spcAft>
                <a:spcPts val="1800"/>
              </a:spcAft>
            </a:pPr>
            <a:r>
              <a:rPr lang="en-US" sz="3200" dirty="0" smtClean="0"/>
              <a:t>Participating school districts can obtain State Supt. w</a:t>
            </a:r>
            <a:r>
              <a:rPr lang="en-US" sz="3200" b="1" dirty="0" smtClean="0"/>
              <a:t>aiver or modification of any School Code provisions/rules </a:t>
            </a:r>
            <a:r>
              <a:rPr lang="en-US" sz="3200" dirty="0" smtClean="0"/>
              <a:t>to support the proposed competency-based system</a:t>
            </a:r>
          </a:p>
          <a:p>
            <a:pPr>
              <a:spcAft>
                <a:spcPts val="1800"/>
              </a:spcAft>
            </a:pPr>
            <a:r>
              <a:rPr lang="en-US" sz="3200" dirty="0" smtClean="0"/>
              <a:t>However, </a:t>
            </a:r>
            <a:r>
              <a:rPr lang="en-US" sz="3200" b="1" u="sng" dirty="0" smtClean="0"/>
              <a:t>no</a:t>
            </a:r>
            <a:r>
              <a:rPr lang="en-US" sz="3200" b="1" dirty="0" smtClean="0"/>
              <a:t> waivers </a:t>
            </a:r>
            <a:r>
              <a:rPr lang="en-US" sz="3200" dirty="0" smtClean="0"/>
              <a:t>for:  State assessments, accountability, teacher tenure/seniority, evaluations, or protections for particular groups of students (SWD, ELL)</a:t>
            </a:r>
          </a:p>
          <a:p>
            <a:pPr>
              <a:spcAft>
                <a:spcPts val="1800"/>
              </a:spcAft>
            </a:pPr>
            <a:r>
              <a:rPr lang="en-US" sz="3200" dirty="0" smtClean="0"/>
              <a:t>Any waiver of teacher educator licensure requirements must ensure that an appropriately licensed teacher and the provider of instruction </a:t>
            </a:r>
            <a:r>
              <a:rPr lang="en-US" sz="3200" b="1" dirty="0" smtClean="0"/>
              <a:t>jointly determine </a:t>
            </a:r>
            <a:r>
              <a:rPr lang="en-US" sz="3200" dirty="0" smtClean="0"/>
              <a:t>the method for assessing competency of mastery and </a:t>
            </a:r>
            <a:r>
              <a:rPr lang="en-US" sz="3200" b="1" dirty="0" smtClean="0"/>
              <a:t>jointly verify </a:t>
            </a:r>
            <a:r>
              <a:rPr lang="en-US" sz="3200" dirty="0" smtClean="0"/>
              <a:t>whether a student has demonstrated mastery</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0BFDBE-36C1-4306-8DAB-884CCB500295}" type="slidenum">
              <a:rPr kumimoji="0" lang="en-US" sz="14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6281042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Implementation Timeline</a:t>
            </a:r>
            <a:endParaRPr lang="en-US" b="1" dirty="0">
              <a:solidFill>
                <a:srgbClr val="0070C0"/>
              </a:solidFill>
            </a:endParaRPr>
          </a:p>
        </p:txBody>
      </p:sp>
      <p:graphicFrame>
        <p:nvGraphicFramePr>
          <p:cNvPr id="5" name="Content Placeholder 4"/>
          <p:cNvGraphicFramePr>
            <a:graphicFrameLocks noGrp="1"/>
          </p:cNvGraphicFramePr>
          <p:nvPr>
            <p:ph idx="1"/>
            <p:extLst/>
          </p:nvPr>
        </p:nvGraphicFramePr>
        <p:xfrm>
          <a:off x="225083" y="914400"/>
          <a:ext cx="11966917" cy="56411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0BFDBE-36C1-4306-8DAB-884CCB500295}" type="slidenum">
              <a:rPr kumimoji="0" lang="en-US" sz="14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7" name="Diagram 6"/>
          <p:cNvGraphicFramePr/>
          <p:nvPr>
            <p:extLst/>
          </p:nvPr>
        </p:nvGraphicFramePr>
        <p:xfrm>
          <a:off x="-1246777" y="1728216"/>
          <a:ext cx="8128000" cy="26766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p:cNvSpPr txBox="1"/>
          <p:nvPr/>
        </p:nvSpPr>
        <p:spPr>
          <a:xfrm>
            <a:off x="2248263" y="4538076"/>
            <a:ext cx="1137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292934"/>
                </a:solidFill>
                <a:effectLst/>
                <a:uLnTx/>
                <a:uFillTx/>
                <a:latin typeface="Arial"/>
                <a:ea typeface="+mn-ea"/>
                <a:cs typeface="+mn-cs"/>
              </a:rPr>
              <a:t>16-17 SY</a:t>
            </a:r>
            <a:endParaRPr kumimoji="0" lang="en-US" sz="1800" b="1" i="0" u="none" strike="noStrike" kern="1200" cap="none" spc="0" normalizeH="0" baseline="0" noProof="0" dirty="0">
              <a:ln>
                <a:noFill/>
              </a:ln>
              <a:solidFill>
                <a:srgbClr val="292934"/>
              </a:solidFill>
              <a:effectLst/>
              <a:uLnTx/>
              <a:uFillTx/>
              <a:latin typeface="Arial"/>
              <a:ea typeface="+mn-ea"/>
              <a:cs typeface="+mn-cs"/>
            </a:endParaRPr>
          </a:p>
        </p:txBody>
      </p:sp>
      <p:sp>
        <p:nvSpPr>
          <p:cNvPr id="8" name="TextBox 7"/>
          <p:cNvSpPr txBox="1"/>
          <p:nvPr/>
        </p:nvSpPr>
        <p:spPr>
          <a:xfrm>
            <a:off x="3692769" y="3365640"/>
            <a:ext cx="1137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292934"/>
                </a:solidFill>
                <a:effectLst/>
                <a:uLnTx/>
                <a:uFillTx/>
                <a:latin typeface="Arial"/>
                <a:ea typeface="+mn-ea"/>
                <a:cs typeface="+mn-cs"/>
              </a:rPr>
              <a:t>17-18 SY</a:t>
            </a:r>
            <a:endParaRPr kumimoji="0" lang="en-US" sz="1800" b="1" i="0" u="none" strike="noStrike" kern="1200" cap="none" spc="0" normalizeH="0" baseline="0" noProof="0" dirty="0">
              <a:ln>
                <a:noFill/>
              </a:ln>
              <a:solidFill>
                <a:srgbClr val="292934"/>
              </a:solidFill>
              <a:effectLst/>
              <a:uLnTx/>
              <a:uFillTx/>
              <a:latin typeface="Arial"/>
              <a:ea typeface="+mn-ea"/>
              <a:cs typeface="+mn-cs"/>
            </a:endParaRPr>
          </a:p>
        </p:txBody>
      </p:sp>
      <p:sp>
        <p:nvSpPr>
          <p:cNvPr id="9" name="TextBox 8"/>
          <p:cNvSpPr txBox="1"/>
          <p:nvPr/>
        </p:nvSpPr>
        <p:spPr>
          <a:xfrm>
            <a:off x="5639581" y="2346332"/>
            <a:ext cx="1137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292934"/>
                </a:solidFill>
                <a:effectLst/>
                <a:uLnTx/>
                <a:uFillTx/>
                <a:latin typeface="Arial"/>
                <a:ea typeface="+mn-ea"/>
                <a:cs typeface="+mn-cs"/>
              </a:rPr>
              <a:t>18-19 SY</a:t>
            </a:r>
            <a:endParaRPr kumimoji="0" lang="en-US" sz="1800" b="1" i="0" u="none" strike="noStrike" kern="1200" cap="none" spc="0" normalizeH="0" baseline="0" noProof="0" dirty="0">
              <a:ln>
                <a:noFill/>
              </a:ln>
              <a:solidFill>
                <a:srgbClr val="292934"/>
              </a:solidFill>
              <a:effectLst/>
              <a:uLnTx/>
              <a:uFillTx/>
              <a:latin typeface="Arial"/>
              <a:ea typeface="+mn-ea"/>
              <a:cs typeface="+mn-cs"/>
            </a:endParaRPr>
          </a:p>
        </p:txBody>
      </p:sp>
      <p:sp>
        <p:nvSpPr>
          <p:cNvPr id="10" name="TextBox 9"/>
          <p:cNvSpPr txBox="1"/>
          <p:nvPr/>
        </p:nvSpPr>
        <p:spPr>
          <a:xfrm>
            <a:off x="7784123" y="1739884"/>
            <a:ext cx="1137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292934"/>
                </a:solidFill>
                <a:effectLst/>
                <a:uLnTx/>
                <a:uFillTx/>
                <a:latin typeface="Arial"/>
                <a:ea typeface="+mn-ea"/>
                <a:cs typeface="+mn-cs"/>
              </a:rPr>
              <a:t>19-20 SY</a:t>
            </a:r>
            <a:endParaRPr kumimoji="0" lang="en-US" sz="1800" b="1" i="0" u="none" strike="noStrike" kern="1200" cap="none" spc="0" normalizeH="0" baseline="0" noProof="0" dirty="0">
              <a:ln>
                <a:noFill/>
              </a:ln>
              <a:solidFill>
                <a:srgbClr val="292934"/>
              </a:solidFill>
              <a:effectLst/>
              <a:uLnTx/>
              <a:uFillTx/>
              <a:latin typeface="Arial"/>
              <a:ea typeface="+mn-ea"/>
              <a:cs typeface="+mn-cs"/>
            </a:endParaRPr>
          </a:p>
        </p:txBody>
      </p:sp>
    </p:spTree>
    <p:extLst>
      <p:ext uri="{BB962C8B-B14F-4D97-AF65-F5344CB8AC3E}">
        <p14:creationId xmlns:p14="http://schemas.microsoft.com/office/powerpoint/2010/main" val="3518117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0BFDBE-36C1-4306-8DAB-884CCB500295}" type="slidenum">
              <a:rPr kumimoji="0" lang="en-US" sz="14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09" y="509451"/>
            <a:ext cx="7119257" cy="6348549"/>
          </a:xfrm>
          <a:prstGeom prst="rect">
            <a:avLst/>
          </a:prstGeom>
        </p:spPr>
      </p:pic>
      <p:sp>
        <p:nvSpPr>
          <p:cNvPr id="2" name="TextBox 1"/>
          <p:cNvSpPr txBox="1"/>
          <p:nvPr/>
        </p:nvSpPr>
        <p:spPr>
          <a:xfrm>
            <a:off x="7432766" y="1136469"/>
            <a:ext cx="4759233" cy="3877985"/>
          </a:xfrm>
          <a:prstGeom prst="rect">
            <a:avLst/>
          </a:prstGeom>
          <a:noFill/>
        </p:spPr>
        <p:txBody>
          <a:bodyPr wrap="square" rtlCol="0">
            <a:spAutoFit/>
          </a:bodyPr>
          <a:lstStyle/>
          <a:p>
            <a:r>
              <a:rPr lang="en-US" sz="2800" dirty="0" smtClean="0"/>
              <a:t>Jon Furr</a:t>
            </a:r>
          </a:p>
          <a:p>
            <a:r>
              <a:rPr lang="en-US" sz="2800" dirty="0" smtClean="0">
                <a:hlinkClick r:id="rId4"/>
              </a:rPr>
              <a:t>jfurr@niu.edu</a:t>
            </a:r>
            <a:endParaRPr lang="en-US" sz="2800" dirty="0" smtClean="0"/>
          </a:p>
          <a:p>
            <a:endParaRPr lang="en-US" sz="2800" dirty="0"/>
          </a:p>
          <a:p>
            <a:r>
              <a:rPr lang="en-US" sz="3200" dirty="0" smtClean="0">
                <a:hlinkClick r:id="rId5"/>
              </a:rPr>
              <a:t>www.pwract.org</a:t>
            </a:r>
            <a:endParaRPr lang="en-US" sz="3200" dirty="0" smtClean="0"/>
          </a:p>
          <a:p>
            <a:endParaRPr lang="en-US" sz="2800" dirty="0" smtClean="0"/>
          </a:p>
          <a:p>
            <a:endParaRPr lang="en-US" sz="2800" dirty="0"/>
          </a:p>
          <a:p>
            <a:endParaRPr lang="en-US" sz="2800" dirty="0" smtClean="0"/>
          </a:p>
          <a:p>
            <a:endParaRPr lang="en-US" sz="2800" dirty="0"/>
          </a:p>
          <a:p>
            <a:endParaRPr lang="en-US" dirty="0"/>
          </a:p>
        </p:txBody>
      </p:sp>
    </p:spTree>
    <p:extLst>
      <p:ext uri="{BB962C8B-B14F-4D97-AF65-F5344CB8AC3E}">
        <p14:creationId xmlns:p14="http://schemas.microsoft.com/office/powerpoint/2010/main" val="724669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0BFDBE-36C1-4306-8DAB-884CCB500295}" type="slidenum">
              <a:rPr kumimoji="0" lang="en-US" sz="14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509451"/>
            <a:ext cx="7119257" cy="6348549"/>
          </a:xfrm>
          <a:prstGeom prst="rect">
            <a:avLst/>
          </a:prstGeom>
        </p:spPr>
      </p:pic>
    </p:spTree>
    <p:extLst>
      <p:ext uri="{BB962C8B-B14F-4D97-AF65-F5344CB8AC3E}">
        <p14:creationId xmlns:p14="http://schemas.microsoft.com/office/powerpoint/2010/main" val="2340663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70C0"/>
                </a:solidFill>
              </a:rPr>
              <a:t>PWR Act Background</a:t>
            </a:r>
            <a:endParaRPr lang="en-US" b="1" dirty="0">
              <a:solidFill>
                <a:srgbClr val="0070C0"/>
              </a:solidFill>
            </a:endParaRPr>
          </a:p>
        </p:txBody>
      </p:sp>
      <p:sp>
        <p:nvSpPr>
          <p:cNvPr id="3" name="Content Placeholder 2"/>
          <p:cNvSpPr>
            <a:spLocks noGrp="1"/>
          </p:cNvSpPr>
          <p:nvPr>
            <p:ph idx="1"/>
          </p:nvPr>
        </p:nvSpPr>
        <p:spPr>
          <a:xfrm>
            <a:off x="462508" y="1524000"/>
            <a:ext cx="10972800" cy="4724400"/>
          </a:xfrm>
        </p:spPr>
        <p:txBody>
          <a:bodyPr>
            <a:normAutofit/>
          </a:bodyPr>
          <a:lstStyle/>
          <a:p>
            <a:pPr marL="788670" lvl="1" indent="-514350">
              <a:spcAft>
                <a:spcPts val="1200"/>
              </a:spcAft>
              <a:buFont typeface="+mj-lt"/>
              <a:buAutoNum type="arabicPeriod"/>
            </a:pPr>
            <a:endParaRPr lang="en-US" sz="2400" dirty="0" smtClean="0"/>
          </a:p>
          <a:p>
            <a:pPr marL="274320" lvl="1" indent="0">
              <a:spcAft>
                <a:spcPts val="1200"/>
              </a:spcAft>
              <a:buNone/>
            </a:pPr>
            <a:endParaRPr lang="en-US" sz="3200" b="1" u="sng" dirty="0" smtClean="0">
              <a:solidFill>
                <a:srgbClr val="002060"/>
              </a:solidFill>
            </a:endParaRPr>
          </a:p>
        </p:txBody>
      </p:sp>
      <p:sp>
        <p:nvSpPr>
          <p:cNvPr id="4" name="Slide Number Placeholder 3"/>
          <p:cNvSpPr>
            <a:spLocks noGrp="1"/>
          </p:cNvSpPr>
          <p:nvPr>
            <p:ph type="sldNum" sz="quarter" idx="12"/>
          </p:nvPr>
        </p:nvSpPr>
        <p:spPr/>
        <p:txBody>
          <a:bodyPr/>
          <a:lstStyle/>
          <a:p>
            <a:fld id="{540BFDBE-36C1-4306-8DAB-884CCB500295}" type="slidenum">
              <a:rPr lang="en-US" smtClean="0"/>
              <a:pPr/>
              <a:t>4</a:t>
            </a:fld>
            <a:endParaRPr lang="en-US" dirty="0"/>
          </a:p>
        </p:txBody>
      </p:sp>
      <p:graphicFrame>
        <p:nvGraphicFramePr>
          <p:cNvPr id="5" name="Diagram 4"/>
          <p:cNvGraphicFramePr/>
          <p:nvPr>
            <p:extLst>
              <p:ext uri="{D42A27DB-BD31-4B8C-83A1-F6EECF244321}">
                <p14:modId xmlns:p14="http://schemas.microsoft.com/office/powerpoint/2010/main" val="174377674"/>
              </p:ext>
            </p:extLst>
          </p:nvPr>
        </p:nvGraphicFramePr>
        <p:xfrm>
          <a:off x="315416" y="1289958"/>
          <a:ext cx="10312401" cy="45491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p:cNvSpPr/>
          <p:nvPr/>
        </p:nvSpPr>
        <p:spPr>
          <a:xfrm>
            <a:off x="10345763" y="1674223"/>
            <a:ext cx="1518691" cy="1489165"/>
          </a:xfrm>
          <a:prstGeom prst="ellipse">
            <a:avLst/>
          </a:prstGeom>
          <a:solidFill>
            <a:srgbClr val="1FCA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PWR Act</a:t>
            </a:r>
            <a:endParaRPr lang="en-US" sz="2400" b="1" dirty="0">
              <a:solidFill>
                <a:schemeClr val="tx1"/>
              </a:solidFill>
            </a:endParaRPr>
          </a:p>
        </p:txBody>
      </p:sp>
    </p:spTree>
    <p:extLst>
      <p:ext uri="{BB962C8B-B14F-4D97-AF65-F5344CB8AC3E}">
        <p14:creationId xmlns:p14="http://schemas.microsoft.com/office/powerpoint/2010/main" val="2827433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0BFDBE-36C1-4306-8DAB-884CCB500295}" type="slidenum">
              <a:rPr lang="en-US" smtClean="0"/>
              <a:pPr/>
              <a:t>5</a:t>
            </a:fld>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509451"/>
            <a:ext cx="7119257" cy="6348549"/>
          </a:xfrm>
          <a:prstGeom prst="rect">
            <a:avLst/>
          </a:prstGeom>
        </p:spPr>
      </p:pic>
      <p:sp>
        <p:nvSpPr>
          <p:cNvPr id="6" name="Rectangle 5"/>
          <p:cNvSpPr/>
          <p:nvPr/>
        </p:nvSpPr>
        <p:spPr>
          <a:xfrm>
            <a:off x="3591282" y="1602712"/>
            <a:ext cx="1946365" cy="167204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8682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70C0"/>
                </a:solidFill>
              </a:rPr>
              <a:t>Model Postsecondary and Career Expectations</a:t>
            </a:r>
            <a:endParaRPr lang="en-US" b="1" dirty="0">
              <a:solidFill>
                <a:srgbClr val="0070C0"/>
              </a:solidFill>
            </a:endParaRP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254489498"/>
              </p:ext>
            </p:extLst>
          </p:nvPr>
        </p:nvGraphicFramePr>
        <p:xfrm>
          <a:off x="1207451" y="3691344"/>
          <a:ext cx="6309360" cy="3166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540BFDBE-36C1-4306-8DAB-884CCB500295}" type="slidenum">
              <a:rPr lang="en-US" smtClean="0"/>
              <a:pPr/>
              <a:t>6</a:t>
            </a:fld>
            <a:endParaRPr lang="en-US" dirty="0"/>
          </a:p>
        </p:txBody>
      </p:sp>
      <p:sp>
        <p:nvSpPr>
          <p:cNvPr id="6" name="Rectangle 5"/>
          <p:cNvSpPr/>
          <p:nvPr/>
        </p:nvSpPr>
        <p:spPr>
          <a:xfrm>
            <a:off x="609600" y="3542214"/>
            <a:ext cx="2312126" cy="49638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By end of 8</a:t>
            </a:r>
            <a:r>
              <a:rPr lang="en-US" baseline="30000" dirty="0" smtClean="0"/>
              <a:t>th</a:t>
            </a:r>
            <a:r>
              <a:rPr lang="en-US" dirty="0" smtClean="0"/>
              <a:t> grade</a:t>
            </a:r>
            <a:endParaRPr lang="en-US" dirty="0"/>
          </a:p>
        </p:txBody>
      </p:sp>
      <p:sp>
        <p:nvSpPr>
          <p:cNvPr id="7" name="Rectangle 6"/>
          <p:cNvSpPr/>
          <p:nvPr/>
        </p:nvSpPr>
        <p:spPr>
          <a:xfrm>
            <a:off x="2693602" y="3022963"/>
            <a:ext cx="2312126" cy="496389"/>
          </a:xfrm>
          <a:prstGeom prst="rect">
            <a:avLst/>
          </a:prstGeom>
          <a:solidFill>
            <a:srgbClr val="74C2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By end of 9</a:t>
            </a:r>
            <a:r>
              <a:rPr lang="en-US" baseline="30000" dirty="0" smtClean="0"/>
              <a:t>th</a:t>
            </a:r>
            <a:r>
              <a:rPr lang="en-US" dirty="0" smtClean="0"/>
              <a:t> grade</a:t>
            </a:r>
            <a:endParaRPr lang="en-US" dirty="0"/>
          </a:p>
        </p:txBody>
      </p:sp>
      <p:sp>
        <p:nvSpPr>
          <p:cNvPr id="8" name="Rectangle 7"/>
          <p:cNvSpPr/>
          <p:nvPr/>
        </p:nvSpPr>
        <p:spPr>
          <a:xfrm>
            <a:off x="4707936" y="2511334"/>
            <a:ext cx="2312126" cy="496389"/>
          </a:xfrm>
          <a:prstGeom prst="rect">
            <a:avLst/>
          </a:prstGeom>
          <a:solidFill>
            <a:srgbClr val="6A9D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By end of 10</a:t>
            </a:r>
            <a:r>
              <a:rPr lang="en-US" baseline="30000" dirty="0" smtClean="0"/>
              <a:t>th</a:t>
            </a:r>
            <a:r>
              <a:rPr lang="en-US" dirty="0" smtClean="0"/>
              <a:t> grade</a:t>
            </a:r>
            <a:endParaRPr lang="en-US" dirty="0"/>
          </a:p>
        </p:txBody>
      </p:sp>
      <p:sp>
        <p:nvSpPr>
          <p:cNvPr id="9" name="Rectangle 8"/>
          <p:cNvSpPr/>
          <p:nvPr/>
        </p:nvSpPr>
        <p:spPr>
          <a:xfrm>
            <a:off x="6811056" y="2014945"/>
            <a:ext cx="2312126" cy="49638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By end of 11</a:t>
            </a:r>
            <a:r>
              <a:rPr lang="en-US" baseline="30000" dirty="0" smtClean="0"/>
              <a:t>th</a:t>
            </a:r>
            <a:r>
              <a:rPr lang="en-US" dirty="0" smtClean="0"/>
              <a:t> grade</a:t>
            </a:r>
            <a:endParaRPr lang="en-US" dirty="0"/>
          </a:p>
        </p:txBody>
      </p:sp>
      <p:sp>
        <p:nvSpPr>
          <p:cNvPr id="12" name="TextBox 11"/>
          <p:cNvSpPr txBox="1"/>
          <p:nvPr/>
        </p:nvSpPr>
        <p:spPr>
          <a:xfrm>
            <a:off x="6397399" y="3281385"/>
            <a:ext cx="5451566" cy="1938992"/>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t>Activities</a:t>
            </a:r>
            <a:r>
              <a:rPr lang="en-US" sz="2400" dirty="0" smtClean="0"/>
              <a:t> to complete</a:t>
            </a:r>
            <a:endParaRPr lang="en-US" sz="2400" dirty="0"/>
          </a:p>
          <a:p>
            <a:pPr marL="342900" indent="-342900">
              <a:buFont typeface="Arial" panose="020B0604020202020204" pitchFamily="34" charset="0"/>
              <a:buChar char="•"/>
            </a:pPr>
            <a:r>
              <a:rPr lang="en-US" sz="2400" dirty="0" smtClean="0"/>
              <a:t>Related </a:t>
            </a:r>
            <a:r>
              <a:rPr lang="en-US" sz="2400" b="1" dirty="0" smtClean="0"/>
              <a:t>knowledge</a:t>
            </a:r>
            <a:r>
              <a:rPr lang="en-US" sz="2400" dirty="0" smtClean="0"/>
              <a:t> students should possess</a:t>
            </a:r>
          </a:p>
          <a:p>
            <a:pPr marL="800100" lvl="1" indent="-342900">
              <a:buFont typeface="Wingdings" panose="05000000000000000000" pitchFamily="2" charset="2"/>
              <a:buChar char="Ø"/>
            </a:pPr>
            <a:r>
              <a:rPr lang="en-US" sz="2400" i="1" dirty="0"/>
              <a:t>Supported by school districts, parents, </a:t>
            </a:r>
            <a:r>
              <a:rPr lang="en-US" sz="2400" i="1" dirty="0" smtClean="0"/>
              <a:t>community</a:t>
            </a:r>
            <a:endParaRPr lang="en-US" sz="2400" i="1" dirty="0"/>
          </a:p>
        </p:txBody>
      </p:sp>
      <p:sp>
        <p:nvSpPr>
          <p:cNvPr id="14" name="Rounded Rectangle 13"/>
          <p:cNvSpPr/>
          <p:nvPr/>
        </p:nvSpPr>
        <p:spPr>
          <a:xfrm>
            <a:off x="609600" y="1737360"/>
            <a:ext cx="2886891" cy="77397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ISBE, ICCB, IBHE, ISAC</a:t>
            </a:r>
          </a:p>
          <a:p>
            <a:pPr algn="ctr"/>
            <a:r>
              <a:rPr lang="en-US" b="1" dirty="0" smtClean="0">
                <a:solidFill>
                  <a:schemeClr val="tx1"/>
                </a:solidFill>
              </a:rPr>
              <a:t>7/1/2017</a:t>
            </a:r>
            <a:endParaRPr lang="en-US" b="1" dirty="0">
              <a:solidFill>
                <a:schemeClr val="tx1"/>
              </a:solidFill>
            </a:endParaRPr>
          </a:p>
        </p:txBody>
      </p:sp>
      <p:sp>
        <p:nvSpPr>
          <p:cNvPr id="15" name="Right Arrow 14"/>
          <p:cNvSpPr/>
          <p:nvPr/>
        </p:nvSpPr>
        <p:spPr>
          <a:xfrm>
            <a:off x="8848864" y="1376060"/>
            <a:ext cx="3064464" cy="85844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By end of 12</a:t>
            </a:r>
            <a:r>
              <a:rPr lang="en-US" baseline="30000" dirty="0" smtClean="0"/>
              <a:t>th</a:t>
            </a:r>
            <a:r>
              <a:rPr lang="en-US" dirty="0" smtClean="0"/>
              <a:t> grade</a:t>
            </a:r>
            <a:endParaRPr lang="en-US" dirty="0"/>
          </a:p>
        </p:txBody>
      </p:sp>
    </p:spTree>
    <p:extLst>
      <p:ext uri="{BB962C8B-B14F-4D97-AF65-F5344CB8AC3E}">
        <p14:creationId xmlns:p14="http://schemas.microsoft.com/office/powerpoint/2010/main" val="3395581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457" y="156754"/>
            <a:ext cx="10789919" cy="6701246"/>
          </a:xfrm>
          <a:prstGeom prst="rect">
            <a:avLst/>
          </a:prstGeom>
        </p:spPr>
      </p:pic>
    </p:spTree>
    <p:extLst>
      <p:ext uri="{BB962C8B-B14F-4D97-AF65-F5344CB8AC3E}">
        <p14:creationId xmlns:p14="http://schemas.microsoft.com/office/powerpoint/2010/main" val="3278040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70C0"/>
                </a:solidFill>
              </a:rPr>
              <a:t>Opportunities for Leading Communities</a:t>
            </a:r>
            <a:endParaRPr lang="en-US" dirty="0"/>
          </a:p>
        </p:txBody>
      </p:sp>
      <p:pic>
        <p:nvPicPr>
          <p:cNvPr id="5" name="Content Placeholder 4"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9822" y="1406769"/>
            <a:ext cx="8229600" cy="5451231"/>
          </a:xfrm>
        </p:spPr>
      </p:pic>
      <p:sp>
        <p:nvSpPr>
          <p:cNvPr id="4" name="Slide Number Placeholder 3"/>
          <p:cNvSpPr>
            <a:spLocks noGrp="1"/>
          </p:cNvSpPr>
          <p:nvPr>
            <p:ph type="sldNum" sz="quarter" idx="12"/>
          </p:nvPr>
        </p:nvSpPr>
        <p:spPr/>
        <p:txBody>
          <a:bodyPr/>
          <a:lstStyle/>
          <a:p>
            <a:fld id="{540BFDBE-36C1-4306-8DAB-884CCB500295}" type="slidenum">
              <a:rPr lang="en-US" smtClean="0"/>
              <a:pPr/>
              <a:t>8</a:t>
            </a:fld>
            <a:endParaRPr lang="en-US" dirty="0"/>
          </a:p>
        </p:txBody>
      </p:sp>
    </p:spTree>
    <p:extLst>
      <p:ext uri="{BB962C8B-B14F-4D97-AF65-F5344CB8AC3E}">
        <p14:creationId xmlns:p14="http://schemas.microsoft.com/office/powerpoint/2010/main" val="147406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0BFDBE-36C1-4306-8DAB-884CCB500295}" type="slidenum">
              <a:rPr kumimoji="0" lang="en-US" sz="14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509451"/>
            <a:ext cx="7119257" cy="6348549"/>
          </a:xfrm>
          <a:prstGeom prst="rect">
            <a:avLst/>
          </a:prstGeom>
        </p:spPr>
      </p:pic>
      <p:sp>
        <p:nvSpPr>
          <p:cNvPr id="6" name="Rectangle 5"/>
          <p:cNvSpPr/>
          <p:nvPr/>
        </p:nvSpPr>
        <p:spPr>
          <a:xfrm>
            <a:off x="3563146" y="4008287"/>
            <a:ext cx="1946365" cy="167204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5995560"/>
      </p:ext>
    </p:extLst>
  </p:cSld>
  <p:clrMapOvr>
    <a:masterClrMapping/>
  </p:clrMapOvr>
</p:sld>
</file>

<file path=ppt/theme/_rels/theme16.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3CEB3B64-10E9-47E1-BC80-13199F34636C}"/>
    </a:ext>
  </a:ext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3CEB3B64-10E9-47E1-BC80-13199F34636C}"/>
    </a:ext>
  </a:extLst>
</a:theme>
</file>

<file path=ppt/theme/theme11.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3CEB3B64-10E9-47E1-BC80-13199F34636C}"/>
    </a:ext>
  </a:extLst>
</a:theme>
</file>

<file path=ppt/theme/theme12.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3CEB3B64-10E9-47E1-BC80-13199F34636C}"/>
    </a:ext>
  </a:extLst>
</a:theme>
</file>

<file path=ppt/theme/theme13.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3CEB3B64-10E9-47E1-BC80-13199F34636C}"/>
    </a:ext>
  </a:extLst>
</a:theme>
</file>

<file path=ppt/theme/theme14.xml><?xml version="1.0" encoding="utf-8"?>
<a:theme xmlns:a="http://schemas.openxmlformats.org/drawingml/2006/main" name="11_Office Theme">
  <a:themeElements>
    <a:clrScheme name="ISTI Colors">
      <a:dk1>
        <a:srgbClr val="4D4D4F"/>
      </a:dk1>
      <a:lt1>
        <a:sysClr val="window" lastClr="FFFFFF"/>
      </a:lt1>
      <a:dk2>
        <a:srgbClr val="2C9387"/>
      </a:dk2>
      <a:lt2>
        <a:srgbClr val="9FCD58"/>
      </a:lt2>
      <a:accent1>
        <a:srgbClr val="FAC76A"/>
      </a:accent1>
      <a:accent2>
        <a:srgbClr val="ED5D5D"/>
      </a:accent2>
      <a:accent3>
        <a:srgbClr val="5D8FC1"/>
      </a:accent3>
      <a:accent4>
        <a:srgbClr val="85BD81"/>
      </a:accent4>
      <a:accent5>
        <a:srgbClr val="9667A1"/>
      </a:accent5>
      <a:accent6>
        <a:srgbClr val="F2F9EA"/>
      </a:accent6>
      <a:hlink>
        <a:srgbClr val="051D4A"/>
      </a:hlink>
      <a:folHlink>
        <a:srgbClr val="123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8_Office Theme">
  <a:themeElements>
    <a:clrScheme name="ISTI Colors">
      <a:dk1>
        <a:srgbClr val="4D4D4F"/>
      </a:dk1>
      <a:lt1>
        <a:sysClr val="window" lastClr="FFFFFF"/>
      </a:lt1>
      <a:dk2>
        <a:srgbClr val="2C9387"/>
      </a:dk2>
      <a:lt2>
        <a:srgbClr val="9FCD58"/>
      </a:lt2>
      <a:accent1>
        <a:srgbClr val="FAC76A"/>
      </a:accent1>
      <a:accent2>
        <a:srgbClr val="ED5D5D"/>
      </a:accent2>
      <a:accent3>
        <a:srgbClr val="5D8FC1"/>
      </a:accent3>
      <a:accent4>
        <a:srgbClr val="85BD81"/>
      </a:accent4>
      <a:accent5>
        <a:srgbClr val="9667A1"/>
      </a:accent5>
      <a:accent6>
        <a:srgbClr val="F2F9EA"/>
      </a:accent6>
      <a:hlink>
        <a:srgbClr val="051D4A"/>
      </a:hlink>
      <a:folHlink>
        <a:srgbClr val="123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7.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3CEB3B64-10E9-47E1-BC80-13199F34636C}"/>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F6175C84-A384-4453-AA46-C9D4C8B05483}"/>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F2A6ECA4-A00C-4349-97BB-21CE65387F3C}"/>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02815A60-AB65-4662-A8D5-5961F29DB132}"/>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3CEB3B64-10E9-47E1-BC80-13199F34636C}"/>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3CEB3B64-10E9-47E1-BC80-13199F34636C}"/>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3CEB3B64-10E9-47E1-BC80-13199F34636C}"/>
    </a:ext>
  </a:extLst>
</a:theme>
</file>

<file path=ppt/theme/theme8.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3CEB3B64-10E9-47E1-BC80-13199F34636C}"/>
    </a:ext>
  </a:ext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3CEB3B64-10E9-47E1-BC80-13199F34636C}"/>
    </a:ext>
  </a:extLst>
</a:theme>
</file>

<file path=docProps/app.xml><?xml version="1.0" encoding="utf-8"?>
<Properties xmlns="http://schemas.openxmlformats.org/officeDocument/2006/extended-properties" xmlns:vt="http://schemas.openxmlformats.org/officeDocument/2006/docPropsVTypes">
  <Template>EdSystems_Presentation_1</Template>
  <TotalTime>4816</TotalTime>
  <Words>2125</Words>
  <Application>Microsoft Office PowerPoint</Application>
  <PresentationFormat>Widescreen</PresentationFormat>
  <Paragraphs>235</Paragraphs>
  <Slides>24</Slides>
  <Notes>23</Notes>
  <HiddenSlides>0</HiddenSlides>
  <MMClips>0</MMClips>
  <ScaleCrop>false</ScaleCrop>
  <HeadingPairs>
    <vt:vector size="6" baseType="variant">
      <vt:variant>
        <vt:lpstr>Fonts Used</vt:lpstr>
      </vt:variant>
      <vt:variant>
        <vt:i4>4</vt:i4>
      </vt:variant>
      <vt:variant>
        <vt:lpstr>Theme</vt:lpstr>
      </vt:variant>
      <vt:variant>
        <vt:i4>17</vt:i4>
      </vt:variant>
      <vt:variant>
        <vt:lpstr>Slide Titles</vt:lpstr>
      </vt:variant>
      <vt:variant>
        <vt:i4>24</vt:i4>
      </vt:variant>
    </vt:vector>
  </HeadingPairs>
  <TitlesOfParts>
    <vt:vector size="45" baseType="lpstr">
      <vt:lpstr>Arial</vt:lpstr>
      <vt:lpstr>Calibri</vt:lpstr>
      <vt:lpstr>Calibri Light</vt:lpstr>
      <vt:lpstr>Wingdings</vt:lpstr>
      <vt:lpstr>3_Custom Design</vt:lpstr>
      <vt:lpstr>2_Custom Design</vt:lpstr>
      <vt:lpstr>1_Custom Design</vt:lpstr>
      <vt:lpstr>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11_Office Theme</vt:lpstr>
      <vt:lpstr>8_Office Theme</vt:lpstr>
      <vt:lpstr>Clarity</vt:lpstr>
      <vt:lpstr>13_Custom Design</vt:lpstr>
      <vt:lpstr>Postsecondary and Workforce Readiness Act: Key Provisions and Opportunities</vt:lpstr>
      <vt:lpstr>PWR Act </vt:lpstr>
      <vt:lpstr>PowerPoint Presentation</vt:lpstr>
      <vt:lpstr>PWR Act Background</vt:lpstr>
      <vt:lpstr>PowerPoint Presentation</vt:lpstr>
      <vt:lpstr>Model Postsecondary and Career Expectations</vt:lpstr>
      <vt:lpstr>PowerPoint Presentation</vt:lpstr>
      <vt:lpstr>Opportunities for Leading Communities</vt:lpstr>
      <vt:lpstr>PowerPoint Presentation</vt:lpstr>
      <vt:lpstr>Why?</vt:lpstr>
      <vt:lpstr>PowerPoint Presentation</vt:lpstr>
      <vt:lpstr>PowerPoint Presentation</vt:lpstr>
      <vt:lpstr>Why? </vt:lpstr>
      <vt:lpstr>Why? </vt:lpstr>
      <vt:lpstr>Why? </vt:lpstr>
      <vt:lpstr>Postsecondary Math Pathways</vt:lpstr>
      <vt:lpstr>Transitional Math:  A Student’s Perspective</vt:lpstr>
      <vt:lpstr>PowerPoint Presentation</vt:lpstr>
      <vt:lpstr>Why?</vt:lpstr>
      <vt:lpstr>Flexibility for Local Innovation</vt:lpstr>
      <vt:lpstr>Partnerships and Engagement</vt:lpstr>
      <vt:lpstr>Waivers</vt:lpstr>
      <vt:lpstr>Implementation Timeline</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Furr</dc:creator>
  <cp:lastModifiedBy>janis.a.jones</cp:lastModifiedBy>
  <cp:revision>144</cp:revision>
  <cp:lastPrinted>2017-01-25T22:42:56Z</cp:lastPrinted>
  <dcterms:created xsi:type="dcterms:W3CDTF">2014-08-28T02:12:01Z</dcterms:created>
  <dcterms:modified xsi:type="dcterms:W3CDTF">2017-02-06T16:22:53Z</dcterms:modified>
</cp:coreProperties>
</file>