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Montserra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7.xml"/><Relationship Id="rId33" Type="http://schemas.openxmlformats.org/officeDocument/2006/relationships/font" Target="fonts/Montserrat-boldItalic.fntdata"/><Relationship Id="rId10" Type="http://schemas.openxmlformats.org/officeDocument/2006/relationships/slide" Target="slides/slide6.xml"/><Relationship Id="rId32" Type="http://schemas.openxmlformats.org/officeDocument/2006/relationships/font" Target="fonts/Montserrat-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6" name="Shape 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bg>
      <p:bgPr>
        <a:solidFill>
          <a:srgbClr val="FF9E00"/>
        </a:solidFill>
      </p:bgPr>
    </p:bg>
    <p:spTree>
      <p:nvGrpSpPr>
        <p:cNvPr id="8" name="Shape 8"/>
        <p:cNvGrpSpPr/>
        <p:nvPr/>
      </p:nvGrpSpPr>
      <p:grpSpPr>
        <a:xfrm>
          <a:off x="0" y="0"/>
          <a:ext cx="0" cy="0"/>
          <a:chOff x="0" y="0"/>
          <a:chExt cx="0" cy="0"/>
        </a:xfrm>
      </p:grpSpPr>
      <p:sp>
        <p:nvSpPr>
          <p:cNvPr id="9" name="Shape 9"/>
          <p:cNvSpPr/>
          <p:nvPr/>
        </p:nvSpPr>
        <p:spPr>
          <a:xfrm>
            <a:off x="818063" y="805650"/>
            <a:ext cx="7507875" cy="3532200"/>
          </a:xfrm>
          <a:custGeom>
            <a:pathLst>
              <a:path extrusionOk="0" h="141288" w="300315">
                <a:moveTo>
                  <a:pt x="121105" y="0"/>
                </a:moveTo>
                <a:lnTo>
                  <a:pt x="0" y="0"/>
                </a:lnTo>
                <a:lnTo>
                  <a:pt x="0" y="141288"/>
                </a:lnTo>
                <a:lnTo>
                  <a:pt x="300315" y="141288"/>
                </a:lnTo>
                <a:lnTo>
                  <a:pt x="300315" y="305"/>
                </a:lnTo>
                <a:lnTo>
                  <a:pt x="179211" y="305"/>
                </a:lnTo>
              </a:path>
            </a:pathLst>
          </a:custGeom>
          <a:noFill/>
          <a:ln cap="flat" cmpd="sng" w="152400">
            <a:solidFill>
              <a:srgbClr val="FFFFFF"/>
            </a:solidFill>
            <a:prstDash val="solid"/>
            <a:miter lim="8000"/>
            <a:headEnd len="lg" w="lg" type="none"/>
            <a:tailEnd len="lg" w="lg" type="none"/>
          </a:ln>
        </p:spPr>
      </p:sp>
      <p:sp>
        <p:nvSpPr>
          <p:cNvPr id="10" name="Shape 10"/>
          <p:cNvSpPr txBox="1"/>
          <p:nvPr>
            <p:ph type="ctrTitle"/>
          </p:nvPr>
        </p:nvSpPr>
        <p:spPr>
          <a:xfrm>
            <a:off x="2296350" y="1991850"/>
            <a:ext cx="4551300" cy="1159800"/>
          </a:xfrm>
          <a:prstGeom prst="rect">
            <a:avLst/>
          </a:prstGeom>
        </p:spPr>
        <p:txBody>
          <a:bodyPr anchorCtr="0" anchor="ctr" bIns="91425" lIns="91425" spcFirstLastPara="1" rIns="91425" wrap="square" tIns="91425"/>
          <a:lstStyle>
            <a:lvl1pPr lvl="0" algn="ctr">
              <a:spcBef>
                <a:spcPts val="0"/>
              </a:spcBef>
              <a:spcAft>
                <a:spcPts val="0"/>
              </a:spcAft>
              <a:buClr>
                <a:srgbClr val="434343"/>
              </a:buClr>
              <a:buSzPts val="3000"/>
              <a:buNone/>
              <a:defRPr sz="3000">
                <a:solidFill>
                  <a:srgbClr val="434343"/>
                </a:solidFill>
              </a:defRPr>
            </a:lvl1pPr>
            <a:lvl2pPr lvl="1" algn="ctr">
              <a:spcBef>
                <a:spcPts val="0"/>
              </a:spcBef>
              <a:spcAft>
                <a:spcPts val="0"/>
              </a:spcAft>
              <a:buClr>
                <a:srgbClr val="434343"/>
              </a:buClr>
              <a:buSzPts val="3000"/>
              <a:buNone/>
              <a:defRPr sz="3000">
                <a:solidFill>
                  <a:srgbClr val="434343"/>
                </a:solidFill>
              </a:defRPr>
            </a:lvl2pPr>
            <a:lvl3pPr lvl="2" algn="ctr">
              <a:spcBef>
                <a:spcPts val="0"/>
              </a:spcBef>
              <a:spcAft>
                <a:spcPts val="0"/>
              </a:spcAft>
              <a:buClr>
                <a:srgbClr val="434343"/>
              </a:buClr>
              <a:buSzPts val="3000"/>
              <a:buNone/>
              <a:defRPr sz="3000">
                <a:solidFill>
                  <a:srgbClr val="434343"/>
                </a:solidFill>
              </a:defRPr>
            </a:lvl3pPr>
            <a:lvl4pPr lvl="3" algn="ctr">
              <a:spcBef>
                <a:spcPts val="0"/>
              </a:spcBef>
              <a:spcAft>
                <a:spcPts val="0"/>
              </a:spcAft>
              <a:buClr>
                <a:srgbClr val="434343"/>
              </a:buClr>
              <a:buSzPts val="3000"/>
              <a:buNone/>
              <a:defRPr sz="3000">
                <a:solidFill>
                  <a:srgbClr val="434343"/>
                </a:solidFill>
              </a:defRPr>
            </a:lvl4pPr>
            <a:lvl5pPr lvl="4" algn="ctr">
              <a:spcBef>
                <a:spcPts val="0"/>
              </a:spcBef>
              <a:spcAft>
                <a:spcPts val="0"/>
              </a:spcAft>
              <a:buClr>
                <a:srgbClr val="434343"/>
              </a:buClr>
              <a:buSzPts val="3000"/>
              <a:buNone/>
              <a:defRPr sz="3000">
                <a:solidFill>
                  <a:srgbClr val="434343"/>
                </a:solidFill>
              </a:defRPr>
            </a:lvl5pPr>
            <a:lvl6pPr lvl="5" algn="ctr">
              <a:spcBef>
                <a:spcPts val="0"/>
              </a:spcBef>
              <a:spcAft>
                <a:spcPts val="0"/>
              </a:spcAft>
              <a:buClr>
                <a:srgbClr val="434343"/>
              </a:buClr>
              <a:buSzPts val="3000"/>
              <a:buNone/>
              <a:defRPr sz="3000">
                <a:solidFill>
                  <a:srgbClr val="434343"/>
                </a:solidFill>
              </a:defRPr>
            </a:lvl6pPr>
            <a:lvl7pPr lvl="6" algn="ctr">
              <a:spcBef>
                <a:spcPts val="0"/>
              </a:spcBef>
              <a:spcAft>
                <a:spcPts val="0"/>
              </a:spcAft>
              <a:buClr>
                <a:srgbClr val="434343"/>
              </a:buClr>
              <a:buSzPts val="3000"/>
              <a:buNone/>
              <a:defRPr sz="3000">
                <a:solidFill>
                  <a:srgbClr val="434343"/>
                </a:solidFill>
              </a:defRPr>
            </a:lvl7pPr>
            <a:lvl8pPr lvl="7" algn="ctr">
              <a:spcBef>
                <a:spcPts val="0"/>
              </a:spcBef>
              <a:spcAft>
                <a:spcPts val="0"/>
              </a:spcAft>
              <a:buClr>
                <a:srgbClr val="434343"/>
              </a:buClr>
              <a:buSzPts val="3000"/>
              <a:buNone/>
              <a:defRPr sz="3000">
                <a:solidFill>
                  <a:srgbClr val="434343"/>
                </a:solidFill>
              </a:defRPr>
            </a:lvl8pPr>
            <a:lvl9pPr lvl="8" algn="ctr">
              <a:spcBef>
                <a:spcPts val="0"/>
              </a:spcBef>
              <a:spcAft>
                <a:spcPts val="0"/>
              </a:spcAft>
              <a:buClr>
                <a:srgbClr val="434343"/>
              </a:buClr>
              <a:buSzPts val="3000"/>
              <a:buNone/>
              <a:defRPr sz="3000">
                <a:solidFill>
                  <a:srgbClr val="434343"/>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inverse">
    <p:bg>
      <p:bgPr>
        <a:solidFill>
          <a:srgbClr val="434343"/>
        </a:solidFill>
      </p:bgPr>
    </p:bg>
    <p:spTree>
      <p:nvGrpSpPr>
        <p:cNvPr id="42" name="Shape 42"/>
        <p:cNvGrpSpPr/>
        <p:nvPr/>
      </p:nvGrpSpPr>
      <p:grpSpPr>
        <a:xfrm>
          <a:off x="0" y="0"/>
          <a:ext cx="0" cy="0"/>
          <a:chOff x="0" y="0"/>
          <a:chExt cx="0" cy="0"/>
        </a:xfrm>
      </p:grpSpPr>
      <p:sp>
        <p:nvSpPr>
          <p:cNvPr id="43" name="Shape 43"/>
          <p:cNvSpPr/>
          <p:nvPr/>
        </p:nvSpPr>
        <p:spPr>
          <a:xfrm>
            <a:off x="558125" y="550425"/>
            <a:ext cx="8028198" cy="4042637"/>
          </a:xfrm>
          <a:custGeom>
            <a:pathLst>
              <a:path extrusionOk="0" h="183798" w="344965">
                <a:moveTo>
                  <a:pt x="144041" y="38"/>
                </a:moveTo>
                <a:lnTo>
                  <a:pt x="0" y="0"/>
                </a:lnTo>
                <a:lnTo>
                  <a:pt x="0" y="183798"/>
                </a:lnTo>
                <a:lnTo>
                  <a:pt x="344965" y="183798"/>
                </a:lnTo>
                <a:lnTo>
                  <a:pt x="344965" y="0"/>
                </a:lnTo>
                <a:lnTo>
                  <a:pt x="202146" y="38"/>
                </a:lnTo>
              </a:path>
            </a:pathLst>
          </a:custGeom>
          <a:noFill/>
          <a:ln cap="flat" cmpd="sng" w="76200">
            <a:solidFill>
              <a:srgbClr val="FFFFFF"/>
            </a:solidFill>
            <a:prstDash val="solid"/>
            <a:miter lim="8000"/>
            <a:headEnd len="lg" w="lg" type="none"/>
            <a:tailEnd len="lg" w="lg" type="none"/>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ubtitle">
    <p:bg>
      <p:bgPr>
        <a:solidFill>
          <a:srgbClr val="FF9E00"/>
        </a:solidFill>
      </p:bgPr>
    </p:bg>
    <p:spTree>
      <p:nvGrpSpPr>
        <p:cNvPr id="11" name="Shape 11"/>
        <p:cNvGrpSpPr/>
        <p:nvPr/>
      </p:nvGrpSpPr>
      <p:grpSpPr>
        <a:xfrm>
          <a:off x="0" y="0"/>
          <a:ext cx="0" cy="0"/>
          <a:chOff x="0" y="0"/>
          <a:chExt cx="0" cy="0"/>
        </a:xfrm>
      </p:grpSpPr>
      <p:sp>
        <p:nvSpPr>
          <p:cNvPr id="12" name="Shape 12"/>
          <p:cNvSpPr/>
          <p:nvPr/>
        </p:nvSpPr>
        <p:spPr>
          <a:xfrm>
            <a:off x="818063" y="805650"/>
            <a:ext cx="7507875" cy="3532200"/>
          </a:xfrm>
          <a:custGeom>
            <a:pathLst>
              <a:path extrusionOk="0" h="141288" w="300315">
                <a:moveTo>
                  <a:pt x="121105" y="0"/>
                </a:moveTo>
                <a:lnTo>
                  <a:pt x="0" y="0"/>
                </a:lnTo>
                <a:lnTo>
                  <a:pt x="0" y="141288"/>
                </a:lnTo>
                <a:lnTo>
                  <a:pt x="300315" y="141288"/>
                </a:lnTo>
                <a:lnTo>
                  <a:pt x="300315" y="305"/>
                </a:lnTo>
                <a:lnTo>
                  <a:pt x="179211" y="305"/>
                </a:lnTo>
              </a:path>
            </a:pathLst>
          </a:custGeom>
          <a:noFill/>
          <a:ln cap="flat" cmpd="sng" w="76200">
            <a:solidFill>
              <a:srgbClr val="FFFFFF"/>
            </a:solidFill>
            <a:prstDash val="solid"/>
            <a:miter lim="8000"/>
            <a:headEnd len="lg" w="lg" type="none"/>
            <a:tailEnd len="lg" w="lg" type="none"/>
          </a:ln>
        </p:spPr>
      </p:sp>
      <p:sp>
        <p:nvSpPr>
          <p:cNvPr id="13" name="Shape 13"/>
          <p:cNvSpPr txBox="1"/>
          <p:nvPr>
            <p:ph type="ctrTitle"/>
          </p:nvPr>
        </p:nvSpPr>
        <p:spPr>
          <a:xfrm>
            <a:off x="1933200" y="2189999"/>
            <a:ext cx="5277600" cy="447600"/>
          </a:xfrm>
          <a:prstGeom prst="rect">
            <a:avLst/>
          </a:prstGeom>
        </p:spPr>
        <p:txBody>
          <a:bodyPr anchorCtr="0" anchor="b" bIns="91425" lIns="91425" spcFirstLastPara="1" rIns="91425" wrap="square" tIns="91425"/>
          <a:lstStyle>
            <a:lvl1pPr lvl="0" rtl="0" algn="ctr">
              <a:spcBef>
                <a:spcPts val="0"/>
              </a:spcBef>
              <a:spcAft>
                <a:spcPts val="0"/>
              </a:spcAft>
              <a:buClr>
                <a:srgbClr val="434343"/>
              </a:buClr>
              <a:buSzPts val="2400"/>
              <a:buNone/>
              <a:defRPr b="0" sz="2400">
                <a:solidFill>
                  <a:srgbClr val="434343"/>
                </a:solidFill>
              </a:defRPr>
            </a:lvl1pPr>
            <a:lvl2pPr lvl="1" rtl="0" algn="ctr">
              <a:spcBef>
                <a:spcPts val="0"/>
              </a:spcBef>
              <a:spcAft>
                <a:spcPts val="0"/>
              </a:spcAft>
              <a:buClr>
                <a:srgbClr val="434343"/>
              </a:buClr>
              <a:buSzPts val="2400"/>
              <a:buNone/>
              <a:defRPr b="0" sz="2400">
                <a:solidFill>
                  <a:srgbClr val="434343"/>
                </a:solidFill>
              </a:defRPr>
            </a:lvl2pPr>
            <a:lvl3pPr lvl="2" rtl="0" algn="ctr">
              <a:spcBef>
                <a:spcPts val="0"/>
              </a:spcBef>
              <a:spcAft>
                <a:spcPts val="0"/>
              </a:spcAft>
              <a:buClr>
                <a:srgbClr val="434343"/>
              </a:buClr>
              <a:buSzPts val="2400"/>
              <a:buNone/>
              <a:defRPr b="0" sz="2400">
                <a:solidFill>
                  <a:srgbClr val="434343"/>
                </a:solidFill>
              </a:defRPr>
            </a:lvl3pPr>
            <a:lvl4pPr lvl="3" rtl="0" algn="ctr">
              <a:spcBef>
                <a:spcPts val="0"/>
              </a:spcBef>
              <a:spcAft>
                <a:spcPts val="0"/>
              </a:spcAft>
              <a:buClr>
                <a:srgbClr val="434343"/>
              </a:buClr>
              <a:buSzPts val="2400"/>
              <a:buNone/>
              <a:defRPr b="0" sz="2400">
                <a:solidFill>
                  <a:srgbClr val="434343"/>
                </a:solidFill>
              </a:defRPr>
            </a:lvl4pPr>
            <a:lvl5pPr lvl="4" rtl="0" algn="ctr">
              <a:spcBef>
                <a:spcPts val="0"/>
              </a:spcBef>
              <a:spcAft>
                <a:spcPts val="0"/>
              </a:spcAft>
              <a:buClr>
                <a:srgbClr val="434343"/>
              </a:buClr>
              <a:buSzPts val="2400"/>
              <a:buNone/>
              <a:defRPr b="0" sz="2400">
                <a:solidFill>
                  <a:srgbClr val="434343"/>
                </a:solidFill>
              </a:defRPr>
            </a:lvl5pPr>
            <a:lvl6pPr lvl="5" rtl="0" algn="ctr">
              <a:spcBef>
                <a:spcPts val="0"/>
              </a:spcBef>
              <a:spcAft>
                <a:spcPts val="0"/>
              </a:spcAft>
              <a:buClr>
                <a:srgbClr val="434343"/>
              </a:buClr>
              <a:buSzPts val="2400"/>
              <a:buNone/>
              <a:defRPr b="0" sz="2400">
                <a:solidFill>
                  <a:srgbClr val="434343"/>
                </a:solidFill>
              </a:defRPr>
            </a:lvl6pPr>
            <a:lvl7pPr lvl="6" rtl="0" algn="ctr">
              <a:spcBef>
                <a:spcPts val="0"/>
              </a:spcBef>
              <a:spcAft>
                <a:spcPts val="0"/>
              </a:spcAft>
              <a:buClr>
                <a:srgbClr val="434343"/>
              </a:buClr>
              <a:buSzPts val="2400"/>
              <a:buNone/>
              <a:defRPr b="0" sz="2400">
                <a:solidFill>
                  <a:srgbClr val="434343"/>
                </a:solidFill>
              </a:defRPr>
            </a:lvl7pPr>
            <a:lvl8pPr lvl="7" rtl="0" algn="ctr">
              <a:spcBef>
                <a:spcPts val="0"/>
              </a:spcBef>
              <a:spcAft>
                <a:spcPts val="0"/>
              </a:spcAft>
              <a:buClr>
                <a:srgbClr val="434343"/>
              </a:buClr>
              <a:buSzPts val="2400"/>
              <a:buNone/>
              <a:defRPr b="0" sz="2400">
                <a:solidFill>
                  <a:srgbClr val="434343"/>
                </a:solidFill>
              </a:defRPr>
            </a:lvl8pPr>
            <a:lvl9pPr lvl="8" rtl="0" algn="ctr">
              <a:spcBef>
                <a:spcPts val="0"/>
              </a:spcBef>
              <a:spcAft>
                <a:spcPts val="0"/>
              </a:spcAft>
              <a:buClr>
                <a:srgbClr val="434343"/>
              </a:buClr>
              <a:buSzPts val="2400"/>
              <a:buNone/>
              <a:defRPr b="0" sz="2400">
                <a:solidFill>
                  <a:srgbClr val="434343"/>
                </a:solidFill>
              </a:defRPr>
            </a:lvl9pPr>
          </a:lstStyle>
          <a:p/>
        </p:txBody>
      </p:sp>
      <p:sp>
        <p:nvSpPr>
          <p:cNvPr id="14" name="Shape 14"/>
          <p:cNvSpPr txBox="1"/>
          <p:nvPr>
            <p:ph idx="1" type="subTitle"/>
          </p:nvPr>
        </p:nvSpPr>
        <p:spPr>
          <a:xfrm>
            <a:off x="685800" y="2505901"/>
            <a:ext cx="7772400" cy="447600"/>
          </a:xfrm>
          <a:prstGeom prst="rect">
            <a:avLst/>
          </a:prstGeom>
        </p:spPr>
        <p:txBody>
          <a:bodyPr anchorCtr="0" anchor="t" bIns="91425" lIns="91425" spcFirstLastPara="1" rIns="91425" wrap="square" tIns="91425"/>
          <a:lstStyle>
            <a:lvl1pPr lvl="0" rtl="0" algn="ctr">
              <a:spcBef>
                <a:spcPts val="0"/>
              </a:spcBef>
              <a:spcAft>
                <a:spcPts val="0"/>
              </a:spcAft>
              <a:buClr>
                <a:srgbClr val="FFFFFF"/>
              </a:buClr>
              <a:buSzPts val="1800"/>
              <a:buNone/>
              <a:defRPr sz="1800">
                <a:solidFill>
                  <a:srgbClr val="FFFFFF"/>
                </a:solidFill>
              </a:defRPr>
            </a:lvl1pPr>
            <a:lvl2pPr lvl="1" rtl="0" algn="ctr">
              <a:spcBef>
                <a:spcPts val="0"/>
              </a:spcBef>
              <a:spcAft>
                <a:spcPts val="0"/>
              </a:spcAft>
              <a:buClr>
                <a:srgbClr val="FFFFFF"/>
              </a:buClr>
              <a:buSzPts val="1800"/>
              <a:buNone/>
              <a:defRPr sz="1800">
                <a:solidFill>
                  <a:srgbClr val="FFFFFF"/>
                </a:solidFill>
              </a:defRPr>
            </a:lvl2pPr>
            <a:lvl3pPr lvl="2" rtl="0" algn="ctr">
              <a:spcBef>
                <a:spcPts val="0"/>
              </a:spcBef>
              <a:spcAft>
                <a:spcPts val="0"/>
              </a:spcAft>
              <a:buClr>
                <a:srgbClr val="FFFFFF"/>
              </a:buClr>
              <a:buSzPts val="1800"/>
              <a:buNone/>
              <a:defRPr sz="1800">
                <a:solidFill>
                  <a:srgbClr val="FFFFFF"/>
                </a:solidFill>
              </a:defRPr>
            </a:lvl3pPr>
            <a:lvl4pPr lvl="3" rtl="0" algn="ctr">
              <a:spcBef>
                <a:spcPts val="0"/>
              </a:spcBef>
              <a:spcAft>
                <a:spcPts val="0"/>
              </a:spcAft>
              <a:buClr>
                <a:srgbClr val="FFFFFF"/>
              </a:buClr>
              <a:buSzPts val="1800"/>
              <a:buNone/>
              <a:defRPr>
                <a:solidFill>
                  <a:srgbClr val="FFFFFF"/>
                </a:solidFill>
              </a:defRPr>
            </a:lvl4pPr>
            <a:lvl5pPr lvl="4" rtl="0" algn="ctr">
              <a:spcBef>
                <a:spcPts val="0"/>
              </a:spcBef>
              <a:spcAft>
                <a:spcPts val="0"/>
              </a:spcAft>
              <a:buClr>
                <a:srgbClr val="FFFFFF"/>
              </a:buClr>
              <a:buSzPts val="1800"/>
              <a:buNone/>
              <a:defRPr>
                <a:solidFill>
                  <a:srgbClr val="FFFFFF"/>
                </a:solidFill>
              </a:defRPr>
            </a:lvl5pPr>
            <a:lvl6pPr lvl="5" rtl="0" algn="ctr">
              <a:spcBef>
                <a:spcPts val="0"/>
              </a:spcBef>
              <a:spcAft>
                <a:spcPts val="0"/>
              </a:spcAft>
              <a:buClr>
                <a:srgbClr val="FFFFFF"/>
              </a:buClr>
              <a:buSzPts val="1800"/>
              <a:buNone/>
              <a:defRPr>
                <a:solidFill>
                  <a:srgbClr val="FFFFFF"/>
                </a:solidFill>
              </a:defRPr>
            </a:lvl6pPr>
            <a:lvl7pPr lvl="6" rtl="0" algn="ctr">
              <a:spcBef>
                <a:spcPts val="0"/>
              </a:spcBef>
              <a:spcAft>
                <a:spcPts val="0"/>
              </a:spcAft>
              <a:buClr>
                <a:srgbClr val="FFFFFF"/>
              </a:buClr>
              <a:buSzPts val="1800"/>
              <a:buNone/>
              <a:defRPr>
                <a:solidFill>
                  <a:srgbClr val="FFFFFF"/>
                </a:solidFill>
              </a:defRPr>
            </a:lvl7pPr>
            <a:lvl8pPr lvl="7" rtl="0" algn="ctr">
              <a:spcBef>
                <a:spcPts val="0"/>
              </a:spcBef>
              <a:spcAft>
                <a:spcPts val="0"/>
              </a:spcAft>
              <a:buClr>
                <a:srgbClr val="FFFFFF"/>
              </a:buClr>
              <a:buSzPts val="1800"/>
              <a:buNone/>
              <a:defRPr>
                <a:solidFill>
                  <a:srgbClr val="FFFFFF"/>
                </a:solidFill>
              </a:defRPr>
            </a:lvl8pPr>
            <a:lvl9pPr lvl="8" rtl="0" algn="ctr">
              <a:spcBef>
                <a:spcPts val="0"/>
              </a:spcBef>
              <a:spcAft>
                <a:spcPts val="0"/>
              </a:spcAft>
              <a:buClr>
                <a:srgbClr val="FFFFFF"/>
              </a:buClr>
              <a:buSzPts val="1800"/>
              <a:buNone/>
              <a:defRPr>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bg>
      <p:bgPr>
        <a:solidFill>
          <a:srgbClr val="434343"/>
        </a:solidFill>
      </p:bgPr>
    </p:bg>
    <p:spTree>
      <p:nvGrpSpPr>
        <p:cNvPr id="15" name="Shape 15"/>
        <p:cNvGrpSpPr/>
        <p:nvPr/>
      </p:nvGrpSpPr>
      <p:grpSpPr>
        <a:xfrm>
          <a:off x="0" y="0"/>
          <a:ext cx="0" cy="0"/>
          <a:chOff x="0" y="0"/>
          <a:chExt cx="0" cy="0"/>
        </a:xfrm>
      </p:grpSpPr>
      <p:sp>
        <p:nvSpPr>
          <p:cNvPr id="16" name="Shape 16"/>
          <p:cNvSpPr/>
          <p:nvPr/>
        </p:nvSpPr>
        <p:spPr>
          <a:xfrm>
            <a:off x="818063" y="805650"/>
            <a:ext cx="7507875" cy="3532200"/>
          </a:xfrm>
          <a:custGeom>
            <a:pathLst>
              <a:path extrusionOk="0" h="141288" w="300315">
                <a:moveTo>
                  <a:pt x="121105" y="0"/>
                </a:moveTo>
                <a:lnTo>
                  <a:pt x="0" y="0"/>
                </a:lnTo>
                <a:lnTo>
                  <a:pt x="0" y="141288"/>
                </a:lnTo>
                <a:lnTo>
                  <a:pt x="300315" y="141288"/>
                </a:lnTo>
                <a:lnTo>
                  <a:pt x="300315" y="305"/>
                </a:lnTo>
                <a:lnTo>
                  <a:pt x="179211" y="305"/>
                </a:lnTo>
              </a:path>
            </a:pathLst>
          </a:custGeom>
          <a:noFill/>
          <a:ln cap="flat" cmpd="sng" w="76200">
            <a:solidFill>
              <a:srgbClr val="FF9E00"/>
            </a:solidFill>
            <a:prstDash val="solid"/>
            <a:miter lim="8000"/>
            <a:headEnd len="lg" w="lg" type="none"/>
            <a:tailEnd len="lg" w="lg" type="none"/>
          </a:ln>
        </p:spPr>
      </p:sp>
      <p:sp>
        <p:nvSpPr>
          <p:cNvPr id="17" name="Shape 17"/>
          <p:cNvSpPr txBox="1"/>
          <p:nvPr>
            <p:ph idx="1" type="body"/>
          </p:nvPr>
        </p:nvSpPr>
        <p:spPr>
          <a:xfrm>
            <a:off x="2037600" y="2161800"/>
            <a:ext cx="5068800" cy="819900"/>
          </a:xfrm>
          <a:prstGeom prst="rect">
            <a:avLst/>
          </a:prstGeom>
        </p:spPr>
        <p:txBody>
          <a:bodyPr anchorCtr="0" anchor="ctr" bIns="91425" lIns="91425" spcFirstLastPara="1" rIns="91425" wrap="square" tIns="91425"/>
          <a:lstStyle>
            <a:lvl1pPr indent="-342900" lvl="0" marL="457200" rtl="0" algn="ctr">
              <a:spcBef>
                <a:spcPts val="600"/>
              </a:spcBef>
              <a:spcAft>
                <a:spcPts val="0"/>
              </a:spcAft>
              <a:buSzPts val="1800"/>
              <a:buChar char="⊡"/>
              <a:defRPr i="1" sz="1800">
                <a:solidFill>
                  <a:srgbClr val="CCCCCC"/>
                </a:solidFill>
              </a:defRPr>
            </a:lvl1pPr>
            <a:lvl2pPr indent="-342900" lvl="1" marL="914400" rtl="0" algn="ctr">
              <a:spcBef>
                <a:spcPts val="0"/>
              </a:spcBef>
              <a:spcAft>
                <a:spcPts val="0"/>
              </a:spcAft>
              <a:buSzPts val="1800"/>
              <a:buChar char="□"/>
              <a:defRPr i="1" sz="1800">
                <a:solidFill>
                  <a:srgbClr val="CCCCCC"/>
                </a:solidFill>
              </a:defRPr>
            </a:lvl2pPr>
            <a:lvl3pPr indent="-342900" lvl="2" marL="1371600" rtl="0" algn="ctr">
              <a:spcBef>
                <a:spcPts val="0"/>
              </a:spcBef>
              <a:spcAft>
                <a:spcPts val="0"/>
              </a:spcAft>
              <a:buSzPts val="1800"/>
              <a:buChar char="■"/>
              <a:defRPr i="1" sz="1800">
                <a:solidFill>
                  <a:srgbClr val="CCCCCC"/>
                </a:solidFill>
              </a:defRPr>
            </a:lvl3pPr>
            <a:lvl4pPr indent="-342900" lvl="3" marL="1828800" rtl="0" algn="ctr">
              <a:spcBef>
                <a:spcPts val="0"/>
              </a:spcBef>
              <a:spcAft>
                <a:spcPts val="0"/>
              </a:spcAft>
              <a:buSzPts val="1800"/>
              <a:buChar char="●"/>
              <a:defRPr i="1">
                <a:solidFill>
                  <a:srgbClr val="CCCCCC"/>
                </a:solidFill>
              </a:defRPr>
            </a:lvl4pPr>
            <a:lvl5pPr indent="-342900" lvl="4" marL="2286000" rtl="0" algn="ctr">
              <a:spcBef>
                <a:spcPts val="0"/>
              </a:spcBef>
              <a:spcAft>
                <a:spcPts val="0"/>
              </a:spcAft>
              <a:buSzPts val="1800"/>
              <a:buChar char="○"/>
              <a:defRPr i="1">
                <a:solidFill>
                  <a:srgbClr val="CCCCCC"/>
                </a:solidFill>
              </a:defRPr>
            </a:lvl5pPr>
            <a:lvl6pPr indent="-342900" lvl="5" marL="2743200" rtl="0" algn="ctr">
              <a:spcBef>
                <a:spcPts val="0"/>
              </a:spcBef>
              <a:spcAft>
                <a:spcPts val="0"/>
              </a:spcAft>
              <a:buClr>
                <a:srgbClr val="CCCCCC"/>
              </a:buClr>
              <a:buSzPts val="1800"/>
              <a:buChar char="■"/>
              <a:defRPr i="1">
                <a:solidFill>
                  <a:srgbClr val="CCCCCC"/>
                </a:solidFill>
              </a:defRPr>
            </a:lvl6pPr>
            <a:lvl7pPr indent="-342900" lvl="6" marL="3200400" rtl="0" algn="ctr">
              <a:spcBef>
                <a:spcPts val="0"/>
              </a:spcBef>
              <a:spcAft>
                <a:spcPts val="0"/>
              </a:spcAft>
              <a:buClr>
                <a:srgbClr val="CCCCCC"/>
              </a:buClr>
              <a:buSzPts val="1800"/>
              <a:buChar char="●"/>
              <a:defRPr i="1">
                <a:solidFill>
                  <a:srgbClr val="CCCCCC"/>
                </a:solidFill>
              </a:defRPr>
            </a:lvl7pPr>
            <a:lvl8pPr indent="-342900" lvl="7" marL="3657600" rtl="0" algn="ctr">
              <a:spcBef>
                <a:spcPts val="0"/>
              </a:spcBef>
              <a:spcAft>
                <a:spcPts val="0"/>
              </a:spcAft>
              <a:buClr>
                <a:srgbClr val="CCCCCC"/>
              </a:buClr>
              <a:buSzPts val="1800"/>
              <a:buChar char="○"/>
              <a:defRPr i="1">
                <a:solidFill>
                  <a:srgbClr val="CCCCCC"/>
                </a:solidFill>
              </a:defRPr>
            </a:lvl8pPr>
            <a:lvl9pPr indent="-342900" lvl="8" marL="4114800" algn="ctr">
              <a:spcBef>
                <a:spcPts val="0"/>
              </a:spcBef>
              <a:spcAft>
                <a:spcPts val="0"/>
              </a:spcAft>
              <a:buClr>
                <a:srgbClr val="CCCCCC"/>
              </a:buClr>
              <a:buSzPts val="1800"/>
              <a:buChar char="■"/>
              <a:defRPr i="1">
                <a:solidFill>
                  <a:srgbClr val="CCCCCC"/>
                </a:solidFill>
              </a:defRPr>
            </a:lvl9pPr>
          </a:lstStyle>
          <a:p/>
        </p:txBody>
      </p:sp>
      <p:sp>
        <p:nvSpPr>
          <p:cNvPr id="18" name="Shape 18"/>
          <p:cNvSpPr txBox="1"/>
          <p:nvPr/>
        </p:nvSpPr>
        <p:spPr>
          <a:xfrm>
            <a:off x="3853200" y="293593"/>
            <a:ext cx="1437600" cy="653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9600">
                <a:solidFill>
                  <a:srgbClr val="FF9E00"/>
                </a:solidFill>
                <a:latin typeface="Montserrat"/>
                <a:ea typeface="Montserrat"/>
                <a:cs typeface="Montserrat"/>
                <a:sym typeface="Montserrat"/>
              </a:rPr>
              <a:t>“</a:t>
            </a:r>
            <a:endParaRPr sz="9600">
              <a:solidFill>
                <a:srgbClr val="FF9E00"/>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spTree>
      <p:nvGrpSpPr>
        <p:cNvPr id="19" name="Shape 19"/>
        <p:cNvGrpSpPr/>
        <p:nvPr/>
      </p:nvGrpSpPr>
      <p:grpSpPr>
        <a:xfrm>
          <a:off x="0" y="0"/>
          <a:ext cx="0" cy="0"/>
          <a:chOff x="0" y="0"/>
          <a:chExt cx="0" cy="0"/>
        </a:xfrm>
      </p:grpSpPr>
      <p:sp>
        <p:nvSpPr>
          <p:cNvPr id="20" name="Shape 20"/>
          <p:cNvSpPr/>
          <p:nvPr/>
        </p:nvSpPr>
        <p:spPr>
          <a:xfrm>
            <a:off x="259950" y="274275"/>
            <a:ext cx="8624125" cy="4594950"/>
          </a:xfrm>
          <a:custGeom>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lim="8000"/>
            <a:headEnd len="lg" w="lg" type="none"/>
            <a:tailEnd len="lg" w="lg" type="none"/>
          </a:ln>
        </p:spPr>
      </p:sp>
      <p:sp>
        <p:nvSpPr>
          <p:cNvPr id="21" name="Shape 21"/>
          <p:cNvSpPr txBox="1"/>
          <p:nvPr>
            <p:ph type="title"/>
          </p:nvPr>
        </p:nvSpPr>
        <p:spPr>
          <a:xfrm>
            <a:off x="3241650" y="91566"/>
            <a:ext cx="2660700" cy="733800"/>
          </a:xfrm>
          <a:prstGeom prst="rect">
            <a:avLst/>
          </a:prstGeom>
        </p:spPr>
        <p:txBody>
          <a:bodyPr anchorCtr="0" anchor="t" bIns="91425" lIns="91425" spcFirstLastPara="1" rIns="91425" wrap="square" tIns="91425"/>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2" name="Shape 22"/>
          <p:cNvSpPr txBox="1"/>
          <p:nvPr>
            <p:ph idx="1" type="body"/>
          </p:nvPr>
        </p:nvSpPr>
        <p:spPr>
          <a:xfrm>
            <a:off x="916650" y="950850"/>
            <a:ext cx="7310700" cy="3241800"/>
          </a:xfrm>
          <a:prstGeom prst="rect">
            <a:avLst/>
          </a:prstGeom>
        </p:spPr>
        <p:txBody>
          <a:bodyPr anchorCtr="0" anchor="t" bIns="91425" lIns="91425" spcFirstLastPara="1" rIns="91425" wrap="square" tIns="91425"/>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spTree>
      <p:nvGrpSpPr>
        <p:cNvPr id="23" name="Shape 23"/>
        <p:cNvGrpSpPr/>
        <p:nvPr/>
      </p:nvGrpSpPr>
      <p:grpSpPr>
        <a:xfrm>
          <a:off x="0" y="0"/>
          <a:ext cx="0" cy="0"/>
          <a:chOff x="0" y="0"/>
          <a:chExt cx="0" cy="0"/>
        </a:xfrm>
      </p:grpSpPr>
      <p:sp>
        <p:nvSpPr>
          <p:cNvPr id="24" name="Shape 24"/>
          <p:cNvSpPr/>
          <p:nvPr/>
        </p:nvSpPr>
        <p:spPr>
          <a:xfrm>
            <a:off x="259950" y="274275"/>
            <a:ext cx="8624125" cy="4594950"/>
          </a:xfrm>
          <a:custGeom>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lim="8000"/>
            <a:headEnd len="lg" w="lg" type="none"/>
            <a:tailEnd len="lg" w="lg" type="none"/>
          </a:ln>
        </p:spPr>
      </p:sp>
      <p:sp>
        <p:nvSpPr>
          <p:cNvPr id="25" name="Shape 25"/>
          <p:cNvSpPr txBox="1"/>
          <p:nvPr>
            <p:ph type="title"/>
          </p:nvPr>
        </p:nvSpPr>
        <p:spPr>
          <a:xfrm>
            <a:off x="3241650" y="91566"/>
            <a:ext cx="2660700" cy="733800"/>
          </a:xfrm>
          <a:prstGeom prst="rect">
            <a:avLst/>
          </a:prstGeom>
        </p:spPr>
        <p:txBody>
          <a:bodyPr anchorCtr="0" anchor="t" bIns="91425" lIns="91425" spcFirstLastPara="1" rIns="91425" wrap="square" tIns="91425"/>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6" name="Shape 26"/>
          <p:cNvSpPr txBox="1"/>
          <p:nvPr>
            <p:ph idx="1" type="body"/>
          </p:nvPr>
        </p:nvSpPr>
        <p:spPr>
          <a:xfrm>
            <a:off x="840975" y="956004"/>
            <a:ext cx="3621900" cy="29655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27" name="Shape 27"/>
          <p:cNvSpPr txBox="1"/>
          <p:nvPr>
            <p:ph idx="2" type="body"/>
          </p:nvPr>
        </p:nvSpPr>
        <p:spPr>
          <a:xfrm>
            <a:off x="4681053" y="956004"/>
            <a:ext cx="3621900" cy="29655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spTree>
      <p:nvGrpSpPr>
        <p:cNvPr id="28" name="Shape 28"/>
        <p:cNvGrpSpPr/>
        <p:nvPr/>
      </p:nvGrpSpPr>
      <p:grpSpPr>
        <a:xfrm>
          <a:off x="0" y="0"/>
          <a:ext cx="0" cy="0"/>
          <a:chOff x="0" y="0"/>
          <a:chExt cx="0" cy="0"/>
        </a:xfrm>
      </p:grpSpPr>
      <p:sp>
        <p:nvSpPr>
          <p:cNvPr id="29" name="Shape 29"/>
          <p:cNvSpPr/>
          <p:nvPr/>
        </p:nvSpPr>
        <p:spPr>
          <a:xfrm>
            <a:off x="259950" y="274275"/>
            <a:ext cx="8624125" cy="4594950"/>
          </a:xfrm>
          <a:custGeom>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lim="8000"/>
            <a:headEnd len="lg" w="lg" type="none"/>
            <a:tailEnd len="lg" w="lg" type="none"/>
          </a:ln>
        </p:spPr>
      </p:sp>
      <p:sp>
        <p:nvSpPr>
          <p:cNvPr id="30" name="Shape 30"/>
          <p:cNvSpPr txBox="1"/>
          <p:nvPr>
            <p:ph type="title"/>
          </p:nvPr>
        </p:nvSpPr>
        <p:spPr>
          <a:xfrm>
            <a:off x="3241650" y="91566"/>
            <a:ext cx="2660700" cy="733800"/>
          </a:xfrm>
          <a:prstGeom prst="rect">
            <a:avLst/>
          </a:prstGeom>
        </p:spPr>
        <p:txBody>
          <a:bodyPr anchorCtr="0" anchor="t" bIns="91425" lIns="91425" spcFirstLastPara="1" rIns="91425" wrap="square" tIns="91425"/>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sp>
        <p:nvSpPr>
          <p:cNvPr id="31" name="Shape 31"/>
          <p:cNvSpPr txBox="1"/>
          <p:nvPr>
            <p:ph idx="1" type="body"/>
          </p:nvPr>
        </p:nvSpPr>
        <p:spPr>
          <a:xfrm>
            <a:off x="753900" y="971550"/>
            <a:ext cx="2440500" cy="32415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2" name="Shape 32"/>
          <p:cNvSpPr txBox="1"/>
          <p:nvPr>
            <p:ph idx="2" type="body"/>
          </p:nvPr>
        </p:nvSpPr>
        <p:spPr>
          <a:xfrm>
            <a:off x="3319596" y="971550"/>
            <a:ext cx="2440500" cy="32415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3" name="Shape 33"/>
          <p:cNvSpPr txBox="1"/>
          <p:nvPr>
            <p:ph idx="3" type="body"/>
          </p:nvPr>
        </p:nvSpPr>
        <p:spPr>
          <a:xfrm>
            <a:off x="5885292" y="971550"/>
            <a:ext cx="2440500" cy="32415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4" name="Shape 34"/>
        <p:cNvGrpSpPr/>
        <p:nvPr/>
      </p:nvGrpSpPr>
      <p:grpSpPr>
        <a:xfrm>
          <a:off x="0" y="0"/>
          <a:ext cx="0" cy="0"/>
          <a:chOff x="0" y="0"/>
          <a:chExt cx="0" cy="0"/>
        </a:xfrm>
      </p:grpSpPr>
      <p:sp>
        <p:nvSpPr>
          <p:cNvPr id="35" name="Shape 35"/>
          <p:cNvSpPr txBox="1"/>
          <p:nvPr>
            <p:ph type="title"/>
          </p:nvPr>
        </p:nvSpPr>
        <p:spPr>
          <a:xfrm>
            <a:off x="3241650" y="91566"/>
            <a:ext cx="2660700" cy="733800"/>
          </a:xfrm>
          <a:prstGeom prst="rect">
            <a:avLst/>
          </a:prstGeom>
        </p:spPr>
        <p:txBody>
          <a:bodyPr anchorCtr="0" anchor="t" bIns="91425" lIns="91425" spcFirstLastPara="1" rIns="91425" wrap="square" tIns="91425"/>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6" name="Shape 36"/>
          <p:cNvSpPr/>
          <p:nvPr/>
        </p:nvSpPr>
        <p:spPr>
          <a:xfrm>
            <a:off x="259950" y="274275"/>
            <a:ext cx="8624125" cy="4594950"/>
          </a:xfrm>
          <a:custGeom>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lim="8000"/>
            <a:headEnd len="lg" w="lg" type="none"/>
            <a:tailEnd len="lg" w="lg" type="none"/>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37" name="Shape 37"/>
        <p:cNvGrpSpPr/>
        <p:nvPr/>
      </p:nvGrpSpPr>
      <p:grpSpPr>
        <a:xfrm>
          <a:off x="0" y="0"/>
          <a:ext cx="0" cy="0"/>
          <a:chOff x="0" y="0"/>
          <a:chExt cx="0" cy="0"/>
        </a:xfrm>
      </p:grpSpPr>
      <p:sp>
        <p:nvSpPr>
          <p:cNvPr id="38" name="Shape 38"/>
          <p:cNvSpPr/>
          <p:nvPr/>
        </p:nvSpPr>
        <p:spPr>
          <a:xfrm flipH="1" rot="10800000">
            <a:off x="259950" y="274275"/>
            <a:ext cx="8624125" cy="4594950"/>
          </a:xfrm>
          <a:custGeom>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lim="8000"/>
            <a:headEnd len="lg" w="lg" type="none"/>
            <a:tailEnd len="lg" w="lg" type="none"/>
          </a:ln>
        </p:spPr>
      </p:sp>
      <p:sp>
        <p:nvSpPr>
          <p:cNvPr id="39" name="Shape 39"/>
          <p:cNvSpPr txBox="1"/>
          <p:nvPr>
            <p:ph idx="1" type="body"/>
          </p:nvPr>
        </p:nvSpPr>
        <p:spPr>
          <a:xfrm>
            <a:off x="3104100" y="4513082"/>
            <a:ext cx="2935800" cy="519600"/>
          </a:xfrm>
          <a:prstGeom prst="rect">
            <a:avLst/>
          </a:prstGeom>
        </p:spPr>
        <p:txBody>
          <a:bodyPr anchorCtr="0" anchor="b" bIns="91425" lIns="91425" spcFirstLastPara="1" rIns="91425" wrap="square" tIns="91425"/>
          <a:lstStyle>
            <a:lvl1pPr indent="-228600" lvl="0" marL="457200" algn="ctr">
              <a:spcBef>
                <a:spcPts val="360"/>
              </a:spcBef>
              <a:spcAft>
                <a:spcPts val="0"/>
              </a:spcAft>
              <a:buClr>
                <a:srgbClr val="999999"/>
              </a:buClr>
              <a:buSzPts val="1200"/>
              <a:buNone/>
              <a:defRPr i="1" sz="1200">
                <a:solidFill>
                  <a:srgbClr val="999999"/>
                </a:solidFill>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0" name="Shape 40"/>
        <p:cNvGrpSpPr/>
        <p:nvPr/>
      </p:nvGrpSpPr>
      <p:grpSpPr>
        <a:xfrm>
          <a:off x="0" y="0"/>
          <a:ext cx="0" cy="0"/>
          <a:chOff x="0" y="0"/>
          <a:chExt cx="0" cy="0"/>
        </a:xfrm>
      </p:grpSpPr>
      <p:sp>
        <p:nvSpPr>
          <p:cNvPr id="41" name="Shape 41"/>
          <p:cNvSpPr/>
          <p:nvPr/>
        </p:nvSpPr>
        <p:spPr>
          <a:xfrm>
            <a:off x="558125" y="550425"/>
            <a:ext cx="8028198" cy="4042637"/>
          </a:xfrm>
          <a:custGeom>
            <a:pathLst>
              <a:path extrusionOk="0" h="183798" w="344965">
                <a:moveTo>
                  <a:pt x="144041" y="38"/>
                </a:moveTo>
                <a:lnTo>
                  <a:pt x="0" y="0"/>
                </a:lnTo>
                <a:lnTo>
                  <a:pt x="0" y="183798"/>
                </a:lnTo>
                <a:lnTo>
                  <a:pt x="344965" y="183798"/>
                </a:lnTo>
                <a:lnTo>
                  <a:pt x="344965" y="0"/>
                </a:lnTo>
                <a:lnTo>
                  <a:pt x="202146" y="38"/>
                </a:lnTo>
              </a:path>
            </a:pathLst>
          </a:custGeom>
          <a:noFill/>
          <a:ln cap="flat" cmpd="sng" w="76200">
            <a:solidFill>
              <a:srgbClr val="FF9E00"/>
            </a:solidFill>
            <a:prstDash val="solid"/>
            <a:miter lim="8000"/>
            <a:headEnd len="lg" w="lg" type="none"/>
            <a:tailEnd len="lg" w="lg" type="none"/>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lstStyle>
            <a:lvl1pPr lvl="0" algn="ctr">
              <a:spcBef>
                <a:spcPts val="0"/>
              </a:spcBef>
              <a:spcAft>
                <a:spcPts val="0"/>
              </a:spcAft>
              <a:buClr>
                <a:srgbClr val="999999"/>
              </a:buClr>
              <a:buSzPts val="1200"/>
              <a:buFont typeface="Montserrat"/>
              <a:buNone/>
              <a:defRPr b="1" sz="1200">
                <a:solidFill>
                  <a:srgbClr val="999999"/>
                </a:solidFill>
                <a:latin typeface="Montserrat"/>
                <a:ea typeface="Montserrat"/>
                <a:cs typeface="Montserrat"/>
                <a:sym typeface="Montserrat"/>
              </a:defRPr>
            </a:lvl1pPr>
            <a:lvl2pPr lvl="1" algn="ctr">
              <a:spcBef>
                <a:spcPts val="0"/>
              </a:spcBef>
              <a:spcAft>
                <a:spcPts val="0"/>
              </a:spcAft>
              <a:buClr>
                <a:srgbClr val="999999"/>
              </a:buClr>
              <a:buSzPts val="1200"/>
              <a:buFont typeface="Montserrat"/>
              <a:buNone/>
              <a:defRPr b="1" sz="1200">
                <a:solidFill>
                  <a:srgbClr val="999999"/>
                </a:solidFill>
                <a:latin typeface="Montserrat"/>
                <a:ea typeface="Montserrat"/>
                <a:cs typeface="Montserrat"/>
                <a:sym typeface="Montserrat"/>
              </a:defRPr>
            </a:lvl2pPr>
            <a:lvl3pPr lvl="2" algn="ctr">
              <a:spcBef>
                <a:spcPts val="0"/>
              </a:spcBef>
              <a:spcAft>
                <a:spcPts val="0"/>
              </a:spcAft>
              <a:buClr>
                <a:srgbClr val="999999"/>
              </a:buClr>
              <a:buSzPts val="1200"/>
              <a:buFont typeface="Montserrat"/>
              <a:buNone/>
              <a:defRPr b="1" sz="1200">
                <a:solidFill>
                  <a:srgbClr val="999999"/>
                </a:solidFill>
                <a:latin typeface="Montserrat"/>
                <a:ea typeface="Montserrat"/>
                <a:cs typeface="Montserrat"/>
                <a:sym typeface="Montserrat"/>
              </a:defRPr>
            </a:lvl3pPr>
            <a:lvl4pPr lvl="3" algn="ctr">
              <a:spcBef>
                <a:spcPts val="0"/>
              </a:spcBef>
              <a:spcAft>
                <a:spcPts val="0"/>
              </a:spcAft>
              <a:buClr>
                <a:srgbClr val="999999"/>
              </a:buClr>
              <a:buSzPts val="1200"/>
              <a:buFont typeface="Montserrat"/>
              <a:buNone/>
              <a:defRPr b="1" sz="1200">
                <a:solidFill>
                  <a:srgbClr val="999999"/>
                </a:solidFill>
                <a:latin typeface="Montserrat"/>
                <a:ea typeface="Montserrat"/>
                <a:cs typeface="Montserrat"/>
                <a:sym typeface="Montserrat"/>
              </a:defRPr>
            </a:lvl4pPr>
            <a:lvl5pPr lvl="4" algn="ctr">
              <a:spcBef>
                <a:spcPts val="0"/>
              </a:spcBef>
              <a:spcAft>
                <a:spcPts val="0"/>
              </a:spcAft>
              <a:buClr>
                <a:srgbClr val="999999"/>
              </a:buClr>
              <a:buSzPts val="1200"/>
              <a:buFont typeface="Montserrat"/>
              <a:buNone/>
              <a:defRPr b="1" sz="1200">
                <a:solidFill>
                  <a:srgbClr val="999999"/>
                </a:solidFill>
                <a:latin typeface="Montserrat"/>
                <a:ea typeface="Montserrat"/>
                <a:cs typeface="Montserrat"/>
                <a:sym typeface="Montserrat"/>
              </a:defRPr>
            </a:lvl5pPr>
            <a:lvl6pPr lvl="5" algn="ctr">
              <a:spcBef>
                <a:spcPts val="0"/>
              </a:spcBef>
              <a:spcAft>
                <a:spcPts val="0"/>
              </a:spcAft>
              <a:buClr>
                <a:srgbClr val="999999"/>
              </a:buClr>
              <a:buSzPts val="1200"/>
              <a:buFont typeface="Montserrat"/>
              <a:buNone/>
              <a:defRPr b="1" sz="1200">
                <a:solidFill>
                  <a:srgbClr val="999999"/>
                </a:solidFill>
                <a:latin typeface="Montserrat"/>
                <a:ea typeface="Montserrat"/>
                <a:cs typeface="Montserrat"/>
                <a:sym typeface="Montserrat"/>
              </a:defRPr>
            </a:lvl6pPr>
            <a:lvl7pPr lvl="6" algn="ctr">
              <a:spcBef>
                <a:spcPts val="0"/>
              </a:spcBef>
              <a:spcAft>
                <a:spcPts val="0"/>
              </a:spcAft>
              <a:buClr>
                <a:srgbClr val="999999"/>
              </a:buClr>
              <a:buSzPts val="1200"/>
              <a:buFont typeface="Montserrat"/>
              <a:buNone/>
              <a:defRPr b="1" sz="1200">
                <a:solidFill>
                  <a:srgbClr val="999999"/>
                </a:solidFill>
                <a:latin typeface="Montserrat"/>
                <a:ea typeface="Montserrat"/>
                <a:cs typeface="Montserrat"/>
                <a:sym typeface="Montserrat"/>
              </a:defRPr>
            </a:lvl7pPr>
            <a:lvl8pPr lvl="7" algn="ctr">
              <a:spcBef>
                <a:spcPts val="0"/>
              </a:spcBef>
              <a:spcAft>
                <a:spcPts val="0"/>
              </a:spcAft>
              <a:buClr>
                <a:srgbClr val="999999"/>
              </a:buClr>
              <a:buSzPts val="1200"/>
              <a:buFont typeface="Montserrat"/>
              <a:buNone/>
              <a:defRPr b="1" sz="1200">
                <a:solidFill>
                  <a:srgbClr val="999999"/>
                </a:solidFill>
                <a:latin typeface="Montserrat"/>
                <a:ea typeface="Montserrat"/>
                <a:cs typeface="Montserrat"/>
                <a:sym typeface="Montserrat"/>
              </a:defRPr>
            </a:lvl8pPr>
            <a:lvl9pPr lvl="8" algn="ctr">
              <a:spcBef>
                <a:spcPts val="0"/>
              </a:spcBef>
              <a:spcAft>
                <a:spcPts val="0"/>
              </a:spcAft>
              <a:buClr>
                <a:srgbClr val="999999"/>
              </a:buClr>
              <a:buSzPts val="1200"/>
              <a:buFont typeface="Montserrat"/>
              <a:buNone/>
              <a:defRPr b="1" sz="1200">
                <a:solidFill>
                  <a:srgbClr val="999999"/>
                </a:solidFill>
                <a:latin typeface="Montserrat"/>
                <a:ea typeface="Montserrat"/>
                <a:cs typeface="Montserrat"/>
                <a:sym typeface="Montserrat"/>
              </a:defRPr>
            </a:lvl9pPr>
          </a:lstStyle>
          <a:p/>
        </p:txBody>
      </p:sp>
      <p:sp>
        <p:nvSpPr>
          <p:cNvPr id="7" name="Shape 7"/>
          <p:cNvSpPr txBox="1"/>
          <p:nvPr>
            <p:ph idx="1" type="body"/>
          </p:nvPr>
        </p:nvSpPr>
        <p:spPr>
          <a:xfrm>
            <a:off x="916650" y="950850"/>
            <a:ext cx="7310700" cy="3241800"/>
          </a:xfrm>
          <a:prstGeom prst="rect">
            <a:avLst/>
          </a:prstGeom>
          <a:noFill/>
          <a:ln>
            <a:noFill/>
          </a:ln>
        </p:spPr>
        <p:txBody>
          <a:bodyPr anchorCtr="0" anchor="t" bIns="91425" lIns="91425" spcFirstLastPara="1" rIns="91425" wrap="square" tIns="91425"/>
          <a:lstStyle>
            <a:lvl1pPr indent="-381000" lvl="0" marL="457200">
              <a:spcBef>
                <a:spcPts val="600"/>
              </a:spcBef>
              <a:spcAft>
                <a:spcPts val="0"/>
              </a:spcAft>
              <a:buClr>
                <a:srgbClr val="CCCCCC"/>
              </a:buClr>
              <a:buSzPts val="2400"/>
              <a:buFont typeface="Droid Serif"/>
              <a:buChar char="⊡"/>
              <a:defRPr sz="3000">
                <a:solidFill>
                  <a:srgbClr val="434343"/>
                </a:solidFill>
                <a:latin typeface="Droid Serif"/>
                <a:ea typeface="Droid Serif"/>
                <a:cs typeface="Droid Serif"/>
                <a:sym typeface="Droid Serif"/>
              </a:defRPr>
            </a:lvl1pPr>
            <a:lvl2pPr indent="-342900" lvl="1" marL="914400">
              <a:spcBef>
                <a:spcPts val="0"/>
              </a:spcBef>
              <a:spcAft>
                <a:spcPts val="0"/>
              </a:spcAft>
              <a:buClr>
                <a:srgbClr val="CCCCCC"/>
              </a:buClr>
              <a:buSzPts val="1800"/>
              <a:buFont typeface="Droid Serif"/>
              <a:buChar char="□"/>
              <a:defRPr sz="2400">
                <a:solidFill>
                  <a:srgbClr val="434343"/>
                </a:solidFill>
                <a:latin typeface="Droid Serif"/>
                <a:ea typeface="Droid Serif"/>
                <a:cs typeface="Droid Serif"/>
                <a:sym typeface="Droid Serif"/>
              </a:defRPr>
            </a:lvl2pPr>
            <a:lvl3pPr indent="-381000" lvl="2" marL="1371600">
              <a:spcBef>
                <a:spcPts val="0"/>
              </a:spcBef>
              <a:spcAft>
                <a:spcPts val="0"/>
              </a:spcAft>
              <a:buClr>
                <a:srgbClr val="CCCCCC"/>
              </a:buClr>
              <a:buSzPts val="2400"/>
              <a:buFont typeface="Droid Serif"/>
              <a:buChar char="■"/>
              <a:defRPr sz="2400">
                <a:solidFill>
                  <a:srgbClr val="434343"/>
                </a:solidFill>
                <a:latin typeface="Droid Serif"/>
                <a:ea typeface="Droid Serif"/>
                <a:cs typeface="Droid Serif"/>
                <a:sym typeface="Droid Serif"/>
              </a:defRPr>
            </a:lvl3pPr>
            <a:lvl4pPr indent="-342900" lvl="3" marL="1828800">
              <a:spcBef>
                <a:spcPts val="0"/>
              </a:spcBef>
              <a:spcAft>
                <a:spcPts val="0"/>
              </a:spcAft>
              <a:buClr>
                <a:srgbClr val="CCCCCC"/>
              </a:buClr>
              <a:buSzPts val="1800"/>
              <a:buFont typeface="Droid Serif"/>
              <a:buChar char="●"/>
              <a:defRPr sz="1800">
                <a:solidFill>
                  <a:srgbClr val="434343"/>
                </a:solidFill>
                <a:latin typeface="Droid Serif"/>
                <a:ea typeface="Droid Serif"/>
                <a:cs typeface="Droid Serif"/>
                <a:sym typeface="Droid Serif"/>
              </a:defRPr>
            </a:lvl4pPr>
            <a:lvl5pPr indent="-342900" lvl="4" marL="2286000">
              <a:spcBef>
                <a:spcPts val="0"/>
              </a:spcBef>
              <a:spcAft>
                <a:spcPts val="0"/>
              </a:spcAft>
              <a:buClr>
                <a:srgbClr val="CCCCCC"/>
              </a:buClr>
              <a:buSzPts val="1800"/>
              <a:buFont typeface="Droid Serif"/>
              <a:buChar char="○"/>
              <a:defRPr sz="1800">
                <a:solidFill>
                  <a:srgbClr val="434343"/>
                </a:solidFill>
                <a:latin typeface="Droid Serif"/>
                <a:ea typeface="Droid Serif"/>
                <a:cs typeface="Droid Serif"/>
                <a:sym typeface="Droid Serif"/>
              </a:defRPr>
            </a:lvl5pPr>
            <a:lvl6pPr indent="-342900" lvl="5" marL="2743200">
              <a:spcBef>
                <a:spcPts val="0"/>
              </a:spcBef>
              <a:spcAft>
                <a:spcPts val="0"/>
              </a:spcAft>
              <a:buClr>
                <a:srgbClr val="434343"/>
              </a:buClr>
              <a:buSzPts val="1800"/>
              <a:buFont typeface="Droid Serif"/>
              <a:buChar char="■"/>
              <a:defRPr sz="1800">
                <a:solidFill>
                  <a:srgbClr val="434343"/>
                </a:solidFill>
                <a:latin typeface="Droid Serif"/>
                <a:ea typeface="Droid Serif"/>
                <a:cs typeface="Droid Serif"/>
                <a:sym typeface="Droid Serif"/>
              </a:defRPr>
            </a:lvl6pPr>
            <a:lvl7pPr indent="-342900" lvl="6" marL="3200400">
              <a:spcBef>
                <a:spcPts val="0"/>
              </a:spcBef>
              <a:spcAft>
                <a:spcPts val="0"/>
              </a:spcAft>
              <a:buClr>
                <a:srgbClr val="434343"/>
              </a:buClr>
              <a:buSzPts val="1800"/>
              <a:buFont typeface="Droid Serif"/>
              <a:buChar char="●"/>
              <a:defRPr sz="1800">
                <a:solidFill>
                  <a:srgbClr val="434343"/>
                </a:solidFill>
                <a:latin typeface="Droid Serif"/>
                <a:ea typeface="Droid Serif"/>
                <a:cs typeface="Droid Serif"/>
                <a:sym typeface="Droid Serif"/>
              </a:defRPr>
            </a:lvl7pPr>
            <a:lvl8pPr indent="-342900" lvl="7" marL="3657600">
              <a:spcBef>
                <a:spcPts val="0"/>
              </a:spcBef>
              <a:spcAft>
                <a:spcPts val="0"/>
              </a:spcAft>
              <a:buClr>
                <a:srgbClr val="434343"/>
              </a:buClr>
              <a:buSzPts val="1800"/>
              <a:buFont typeface="Droid Serif"/>
              <a:buChar char="○"/>
              <a:defRPr sz="1800">
                <a:solidFill>
                  <a:srgbClr val="434343"/>
                </a:solidFill>
                <a:latin typeface="Droid Serif"/>
                <a:ea typeface="Droid Serif"/>
                <a:cs typeface="Droid Serif"/>
                <a:sym typeface="Droid Serif"/>
              </a:defRPr>
            </a:lvl8pPr>
            <a:lvl9pPr indent="-342900" lvl="8" marL="4114800">
              <a:spcBef>
                <a:spcPts val="0"/>
              </a:spcBef>
              <a:spcAft>
                <a:spcPts val="0"/>
              </a:spcAft>
              <a:buClr>
                <a:srgbClr val="434343"/>
              </a:buClr>
              <a:buSzPts val="1800"/>
              <a:buFont typeface="Droid Serif"/>
              <a:buChar char="■"/>
              <a:defRPr sz="1800">
                <a:solidFill>
                  <a:srgbClr val="434343"/>
                </a:solidFill>
                <a:latin typeface="Droid Serif"/>
                <a:ea typeface="Droid Serif"/>
                <a:cs typeface="Droid Serif"/>
                <a:sym typeface="Droid Serif"/>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www.youtube.com/watch?v=_Tf_smu76T0&amp;index=1&amp;list=RD_Tf_smu76T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hyperlink" Target="mailto:lhartman@wacc.c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hyperlink" Target="http://www.wacc-ceo.com/" TargetMode="External"/><Relationship Id="rId4" Type="http://schemas.openxmlformats.org/officeDocument/2006/relationships/hyperlink" Target="http://www.midlandinstitute.com/" TargetMode="External"/><Relationship Id="rId5" Type="http://schemas.openxmlformats.org/officeDocument/2006/relationships/hyperlink" Target="http://www.slidescarniva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Shape 48"/>
          <p:cNvSpPr txBox="1"/>
          <p:nvPr>
            <p:ph type="ctrTitle"/>
          </p:nvPr>
        </p:nvSpPr>
        <p:spPr>
          <a:xfrm>
            <a:off x="2296350" y="1758350"/>
            <a:ext cx="4551300" cy="1542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Embedding Soft Skills into Content Instruction</a:t>
            </a:r>
            <a:endParaRPr/>
          </a:p>
        </p:txBody>
      </p:sp>
      <p:sp>
        <p:nvSpPr>
          <p:cNvPr id="49" name="Shape 49"/>
          <p:cNvSpPr/>
          <p:nvPr/>
        </p:nvSpPr>
        <p:spPr>
          <a:xfrm>
            <a:off x="4255105" y="512098"/>
            <a:ext cx="633840" cy="576508"/>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Shape 103"/>
          <p:cNvSpPr txBox="1"/>
          <p:nvPr>
            <p:ph idx="4294967295" type="title"/>
          </p:nvPr>
        </p:nvSpPr>
        <p:spPr>
          <a:xfrm>
            <a:off x="3820800" y="244250"/>
            <a:ext cx="1502400" cy="892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1400">
                <a:solidFill>
                  <a:srgbClr val="F3F3F3"/>
                </a:solidFill>
              </a:rPr>
              <a:t>Individual Businesses Showcased</a:t>
            </a:r>
            <a:endParaRPr sz="1400">
              <a:solidFill>
                <a:srgbClr val="F3F3F3"/>
              </a:solidFill>
            </a:endParaRPr>
          </a:p>
        </p:txBody>
      </p:sp>
      <p:sp>
        <p:nvSpPr>
          <p:cNvPr id="104" name="Shape 104"/>
          <p:cNvSpPr txBox="1"/>
          <p:nvPr>
            <p:ph idx="4294967295" type="body"/>
          </p:nvPr>
        </p:nvSpPr>
        <p:spPr>
          <a:xfrm>
            <a:off x="759200" y="3399100"/>
            <a:ext cx="7888800" cy="11682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sz="4800">
                <a:solidFill>
                  <a:srgbClr val="FFFFFF"/>
                </a:solidFill>
              </a:rPr>
              <a:t>May Trade Show</a:t>
            </a:r>
            <a:r>
              <a:rPr lang="en" sz="4800">
                <a:solidFill>
                  <a:srgbClr val="FFFFFF"/>
                </a:solidFill>
              </a:rPr>
              <a:t> </a:t>
            </a:r>
            <a:endParaRPr sz="72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idx="4294967295" type="ctrTitle"/>
          </p:nvPr>
        </p:nvSpPr>
        <p:spPr>
          <a:xfrm>
            <a:off x="906300" y="2198325"/>
            <a:ext cx="7331400" cy="1159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4800">
                <a:solidFill>
                  <a:srgbClr val="FF9E00"/>
                </a:solidFill>
              </a:rPr>
              <a:t>What have I learned?</a:t>
            </a:r>
            <a:endParaRPr sz="4800">
              <a:solidFill>
                <a:srgbClr val="FF9E00"/>
              </a:solidFill>
            </a:endParaRPr>
          </a:p>
        </p:txBody>
      </p:sp>
      <p:grpSp>
        <p:nvGrpSpPr>
          <p:cNvPr id="110" name="Shape 110"/>
          <p:cNvGrpSpPr/>
          <p:nvPr/>
        </p:nvGrpSpPr>
        <p:grpSpPr>
          <a:xfrm>
            <a:off x="4233487" y="499000"/>
            <a:ext cx="677029" cy="1103729"/>
            <a:chOff x="6730350" y="2315900"/>
            <a:chExt cx="257700" cy="420100"/>
          </a:xfrm>
        </p:grpSpPr>
        <p:sp>
          <p:nvSpPr>
            <p:cNvPr id="111" name="Shape 111"/>
            <p:cNvSpPr/>
            <p:nvPr/>
          </p:nvSpPr>
          <p:spPr>
            <a:xfrm>
              <a:off x="6807900" y="2671250"/>
              <a:ext cx="102600" cy="22625"/>
            </a:xfrm>
            <a:custGeom>
              <a:pathLst>
                <a:path extrusionOk="0" h="905" w="4104">
                  <a:moveTo>
                    <a:pt x="1" y="1"/>
                  </a:moveTo>
                  <a:lnTo>
                    <a:pt x="1" y="905"/>
                  </a:lnTo>
                  <a:lnTo>
                    <a:pt x="4104" y="905"/>
                  </a:lnTo>
                  <a:lnTo>
                    <a:pt x="4104" y="1"/>
                  </a:lnTo>
                  <a:close/>
                </a:path>
              </a:pathLst>
            </a:custGeom>
            <a:solidFill>
              <a:srgbClr val="FF9E00"/>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112" name="Shape 112"/>
            <p:cNvSpPr/>
            <p:nvPr/>
          </p:nvSpPr>
          <p:spPr>
            <a:xfrm>
              <a:off x="6807900" y="2636450"/>
              <a:ext cx="102600" cy="22625"/>
            </a:xfrm>
            <a:custGeom>
              <a:pathLst>
                <a:path extrusionOk="0" h="905" w="4104">
                  <a:moveTo>
                    <a:pt x="1" y="1"/>
                  </a:moveTo>
                  <a:lnTo>
                    <a:pt x="1" y="905"/>
                  </a:lnTo>
                  <a:lnTo>
                    <a:pt x="4104" y="905"/>
                  </a:lnTo>
                  <a:lnTo>
                    <a:pt x="4104" y="1"/>
                  </a:lnTo>
                  <a:close/>
                </a:path>
              </a:pathLst>
            </a:custGeom>
            <a:solidFill>
              <a:srgbClr val="FF9E00"/>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113" name="Shape 113"/>
            <p:cNvSpPr/>
            <p:nvPr/>
          </p:nvSpPr>
          <p:spPr>
            <a:xfrm>
              <a:off x="6807900" y="2706075"/>
              <a:ext cx="102600" cy="29925"/>
            </a:xfrm>
            <a:custGeom>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9E00"/>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114" name="Shape 114"/>
            <p:cNvSpPr/>
            <p:nvPr/>
          </p:nvSpPr>
          <p:spPr>
            <a:xfrm>
              <a:off x="6811575" y="2463675"/>
              <a:ext cx="95275" cy="160600"/>
            </a:xfrm>
            <a:custGeom>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9E00"/>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115" name="Shape 115"/>
            <p:cNvSpPr/>
            <p:nvPr/>
          </p:nvSpPr>
          <p:spPr>
            <a:xfrm>
              <a:off x="6730350" y="2315900"/>
              <a:ext cx="257700" cy="308375"/>
            </a:xfrm>
            <a:custGeom>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9E00"/>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idx="1" type="body"/>
          </p:nvPr>
        </p:nvSpPr>
        <p:spPr>
          <a:xfrm>
            <a:off x="817050" y="825375"/>
            <a:ext cx="7639500" cy="35526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1800">
                <a:latin typeface="Montserrat"/>
                <a:ea typeface="Montserrat"/>
                <a:cs typeface="Montserrat"/>
                <a:sym typeface="Montserrat"/>
              </a:rPr>
              <a:t>In Business:</a:t>
            </a:r>
            <a:endParaRPr b="1" sz="1800">
              <a:latin typeface="Montserrat"/>
              <a:ea typeface="Montserrat"/>
              <a:cs typeface="Montserrat"/>
              <a:sym typeface="Montserrat"/>
            </a:endParaRPr>
          </a:p>
          <a:p>
            <a:pPr indent="0" lvl="0" marL="0" rtl="0">
              <a:spcBef>
                <a:spcPts val="600"/>
              </a:spcBef>
              <a:spcAft>
                <a:spcPts val="0"/>
              </a:spcAft>
              <a:buNone/>
            </a:pPr>
            <a:r>
              <a:t/>
            </a:r>
            <a:endParaRPr/>
          </a:p>
          <a:p>
            <a:pPr indent="0" lvl="0" marL="0" rtl="0">
              <a:spcBef>
                <a:spcPts val="600"/>
              </a:spcBef>
              <a:spcAft>
                <a:spcPts val="0"/>
              </a:spcAft>
              <a:buNone/>
            </a:pPr>
            <a:r>
              <a:rPr lang="en"/>
              <a:t>It’s okay to fail.</a:t>
            </a:r>
            <a:endParaRPr/>
          </a:p>
          <a:p>
            <a:pPr indent="0" lvl="0" marL="0" rtl="0">
              <a:spcBef>
                <a:spcPts val="600"/>
              </a:spcBef>
              <a:spcAft>
                <a:spcPts val="0"/>
              </a:spcAft>
              <a:buNone/>
            </a:pPr>
            <a:r>
              <a:t/>
            </a:r>
            <a:endParaRPr/>
          </a:p>
          <a:p>
            <a:pPr indent="0" lvl="0" marL="0">
              <a:spcBef>
                <a:spcPts val="600"/>
              </a:spcBef>
              <a:spcAft>
                <a:spcPts val="0"/>
              </a:spcAft>
              <a:buNone/>
            </a:pPr>
            <a:r>
              <a:rPr b="1" lang="en"/>
              <a:t>In CEO/School?</a:t>
            </a:r>
            <a:endParaRPr/>
          </a:p>
        </p:txBody>
      </p:sp>
      <p:sp>
        <p:nvSpPr>
          <p:cNvPr id="121" name="Shape 121"/>
          <p:cNvSpPr txBox="1"/>
          <p:nvPr>
            <p:ph type="title"/>
          </p:nvPr>
        </p:nvSpPr>
        <p:spPr>
          <a:xfrm>
            <a:off x="3241650" y="91566"/>
            <a:ext cx="2660700" cy="733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CEO has made me think differently.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1000"/>
                                        <p:tgtEl>
                                          <p:spTgt spid="1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1000"/>
                                        <p:tgtEl>
                                          <p:spTgt spid="1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animEffect filter="fade" transition="in">
                                      <p:cBhvr>
                                        <p:cTn dur="1000"/>
                                        <p:tgtEl>
                                          <p:spTgt spid="1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animEffect filter="fade" transition="in">
                                      <p:cBhvr>
                                        <p:cTn dur="1000"/>
                                        <p:tgtEl>
                                          <p:spTgt spid="1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4" st="4"/>
                                            </p:txEl>
                                          </p:spTgt>
                                        </p:tgtEl>
                                        <p:attrNameLst>
                                          <p:attrName>style.visibility</p:attrName>
                                        </p:attrNameLst>
                                      </p:cBhvr>
                                      <p:to>
                                        <p:strVal val="visible"/>
                                      </p:to>
                                    </p:set>
                                    <p:animEffect filter="fade" transition="in">
                                      <p:cBhvr>
                                        <p:cTn dur="1000"/>
                                        <p:tgtEl>
                                          <p:spTgt spid="12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idx="1" type="body"/>
          </p:nvPr>
        </p:nvSpPr>
        <p:spPr>
          <a:xfrm>
            <a:off x="817050" y="825375"/>
            <a:ext cx="7639500" cy="35526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1800">
                <a:latin typeface="Montserrat"/>
                <a:ea typeface="Montserrat"/>
                <a:cs typeface="Montserrat"/>
                <a:sym typeface="Montserrat"/>
              </a:rPr>
              <a:t>In Business:</a:t>
            </a:r>
            <a:endParaRPr b="1" sz="1800">
              <a:latin typeface="Montserrat"/>
              <a:ea typeface="Montserrat"/>
              <a:cs typeface="Montserrat"/>
              <a:sym typeface="Montserrat"/>
            </a:endParaRPr>
          </a:p>
          <a:p>
            <a:pPr indent="0" lvl="0" marL="0" rtl="0">
              <a:spcBef>
                <a:spcPts val="600"/>
              </a:spcBef>
              <a:spcAft>
                <a:spcPts val="0"/>
              </a:spcAft>
              <a:buNone/>
            </a:pPr>
            <a:r>
              <a:t/>
            </a:r>
            <a:endParaRPr/>
          </a:p>
          <a:p>
            <a:pPr indent="0" lvl="0" marL="0" rtl="0">
              <a:spcBef>
                <a:spcPts val="600"/>
              </a:spcBef>
              <a:spcAft>
                <a:spcPts val="0"/>
              </a:spcAft>
              <a:buNone/>
            </a:pPr>
            <a:r>
              <a:rPr lang="en"/>
              <a:t>Collaboration, group problem-solving = surround yourself with people smarter than yourself, people who think differently</a:t>
            </a:r>
            <a:endParaRPr/>
          </a:p>
          <a:p>
            <a:pPr indent="0" lvl="0" marL="0" rtl="0">
              <a:spcBef>
                <a:spcPts val="600"/>
              </a:spcBef>
              <a:spcAft>
                <a:spcPts val="0"/>
              </a:spcAft>
              <a:buNone/>
            </a:pPr>
            <a:r>
              <a:t/>
            </a:r>
            <a:endParaRPr/>
          </a:p>
          <a:p>
            <a:pPr indent="0" lvl="0" marL="0" rtl="0">
              <a:spcBef>
                <a:spcPts val="600"/>
              </a:spcBef>
              <a:spcAft>
                <a:spcPts val="0"/>
              </a:spcAft>
              <a:buNone/>
            </a:pPr>
            <a:r>
              <a:rPr b="1" lang="en"/>
              <a:t>In CEO/School?</a:t>
            </a:r>
            <a:endParaRPr/>
          </a:p>
          <a:p>
            <a:pPr indent="0" lvl="0" marL="0" rtl="0">
              <a:spcBef>
                <a:spcPts val="600"/>
              </a:spcBef>
              <a:spcAft>
                <a:spcPts val="0"/>
              </a:spcAft>
              <a:buNone/>
            </a:pPr>
            <a:r>
              <a:t/>
            </a:r>
            <a:endParaRPr/>
          </a:p>
        </p:txBody>
      </p:sp>
      <p:sp>
        <p:nvSpPr>
          <p:cNvPr id="127" name="Shape 127"/>
          <p:cNvSpPr txBox="1"/>
          <p:nvPr>
            <p:ph type="title"/>
          </p:nvPr>
        </p:nvSpPr>
        <p:spPr>
          <a:xfrm>
            <a:off x="3241650" y="91566"/>
            <a:ext cx="2660700" cy="733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CEO has made me think differently.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1000"/>
                                        <p:tgtEl>
                                          <p:spTgt spid="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1000"/>
                                        <p:tgtEl>
                                          <p:spTgt spid="1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animEffect filter="fade" transition="in">
                                      <p:cBhvr>
                                        <p:cTn dur="1000"/>
                                        <p:tgtEl>
                                          <p:spTgt spid="1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animEffect filter="fade" transition="in">
                                      <p:cBhvr>
                                        <p:cTn dur="1000"/>
                                        <p:tgtEl>
                                          <p:spTgt spid="1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animEffect filter="fade" transition="in">
                                      <p:cBhvr>
                                        <p:cTn dur="1000"/>
                                        <p:tgtEl>
                                          <p:spTgt spid="1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animEffect filter="fade" transition="in">
                                      <p:cBhvr>
                                        <p:cTn dur="1000"/>
                                        <p:tgtEl>
                                          <p:spTgt spid="12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181800" y="91575"/>
            <a:ext cx="2846700" cy="1212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Teaching</a:t>
            </a:r>
            <a:endParaRPr sz="2400"/>
          </a:p>
        </p:txBody>
      </p:sp>
      <p:sp>
        <p:nvSpPr>
          <p:cNvPr id="133" name="Shape 133"/>
          <p:cNvSpPr txBox="1"/>
          <p:nvPr>
            <p:ph idx="1" type="body"/>
          </p:nvPr>
        </p:nvSpPr>
        <p:spPr>
          <a:xfrm>
            <a:off x="949800" y="1519125"/>
            <a:ext cx="7310700" cy="29544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t/>
            </a:r>
            <a:endParaRPr/>
          </a:p>
          <a:p>
            <a:pPr indent="0" lvl="0" marL="0">
              <a:spcBef>
                <a:spcPts val="600"/>
              </a:spcBef>
              <a:spcAft>
                <a:spcPts val="0"/>
              </a:spcAft>
              <a:buNone/>
            </a:pPr>
            <a:r>
              <a:t/>
            </a:r>
            <a:endParaRPr/>
          </a:p>
          <a:p>
            <a:pPr indent="0" lvl="0" marL="0" rtl="0" algn="ctr">
              <a:spcBef>
                <a:spcPts val="600"/>
              </a:spcBef>
              <a:spcAft>
                <a:spcPts val="0"/>
              </a:spcAft>
              <a:buNone/>
            </a:pPr>
            <a:r>
              <a:rPr lang="en" sz="1400" u="sng">
                <a:solidFill>
                  <a:schemeClr val="hlink"/>
                </a:solidFill>
                <a:hlinkClick r:id="rId3"/>
              </a:rPr>
              <a:t>https://www.youtube.com/watch?v=_Tf_smu76T0&amp;index=1&amp;list=RD_Tf_smu76T0</a:t>
            </a:r>
            <a:endParaRPr sz="1400"/>
          </a:p>
          <a:p>
            <a:pPr indent="0" lvl="0" marL="0" rtl="0">
              <a:spcBef>
                <a:spcPts val="600"/>
              </a:spcBef>
              <a:spcAft>
                <a:spcPts val="0"/>
              </a:spcAft>
              <a:buNone/>
            </a:pPr>
            <a:r>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idx="1" type="body"/>
          </p:nvPr>
        </p:nvSpPr>
        <p:spPr>
          <a:xfrm>
            <a:off x="817050" y="825375"/>
            <a:ext cx="7639500" cy="35526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1800">
                <a:latin typeface="Montserrat"/>
                <a:ea typeface="Montserrat"/>
                <a:cs typeface="Montserrat"/>
                <a:sym typeface="Montserrat"/>
              </a:rPr>
              <a:t>In Business:</a:t>
            </a:r>
            <a:endParaRPr b="1" sz="1800">
              <a:latin typeface="Montserrat"/>
              <a:ea typeface="Montserrat"/>
              <a:cs typeface="Montserrat"/>
              <a:sym typeface="Montserrat"/>
            </a:endParaRPr>
          </a:p>
          <a:p>
            <a:pPr indent="0" lvl="0" marL="0" rtl="0">
              <a:spcBef>
                <a:spcPts val="600"/>
              </a:spcBef>
              <a:spcAft>
                <a:spcPts val="0"/>
              </a:spcAft>
              <a:buNone/>
            </a:pPr>
            <a:r>
              <a:t/>
            </a:r>
            <a:endParaRPr/>
          </a:p>
          <a:p>
            <a:pPr indent="0" lvl="0" marL="0" rtl="0">
              <a:spcBef>
                <a:spcPts val="600"/>
              </a:spcBef>
              <a:spcAft>
                <a:spcPts val="0"/>
              </a:spcAft>
              <a:buNone/>
            </a:pPr>
            <a:r>
              <a:rPr lang="en"/>
              <a:t>Good communication skills</a:t>
            </a:r>
            <a:endParaRPr/>
          </a:p>
          <a:p>
            <a:pPr indent="0" lvl="0" marL="0" rtl="0">
              <a:spcBef>
                <a:spcPts val="600"/>
              </a:spcBef>
              <a:spcAft>
                <a:spcPts val="0"/>
              </a:spcAft>
              <a:buNone/>
            </a:pPr>
            <a:r>
              <a:t/>
            </a:r>
            <a:endParaRPr/>
          </a:p>
          <a:p>
            <a:pPr indent="0" lvl="0" marL="0" rtl="0">
              <a:spcBef>
                <a:spcPts val="600"/>
              </a:spcBef>
              <a:spcAft>
                <a:spcPts val="0"/>
              </a:spcAft>
              <a:buNone/>
            </a:pPr>
            <a:r>
              <a:rPr b="1" lang="en"/>
              <a:t>In CEO/School?</a:t>
            </a:r>
            <a:endParaRPr/>
          </a:p>
        </p:txBody>
      </p:sp>
      <p:sp>
        <p:nvSpPr>
          <p:cNvPr id="139" name="Shape 139"/>
          <p:cNvSpPr txBox="1"/>
          <p:nvPr>
            <p:ph type="title"/>
          </p:nvPr>
        </p:nvSpPr>
        <p:spPr>
          <a:xfrm>
            <a:off x="3241650" y="91566"/>
            <a:ext cx="2660700" cy="733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CEO has made me think differently.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1000"/>
                                        <p:tgtEl>
                                          <p:spTgt spid="1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animEffect filter="fade" transition="in">
                                      <p:cBhvr>
                                        <p:cTn dur="1000"/>
                                        <p:tgtEl>
                                          <p:spTgt spid="13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Shape 144"/>
          <p:cNvSpPr txBox="1"/>
          <p:nvPr>
            <p:ph idx="4294967295" type="title"/>
          </p:nvPr>
        </p:nvSpPr>
        <p:spPr>
          <a:xfrm>
            <a:off x="3958500" y="166925"/>
            <a:ext cx="1227000" cy="892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1400">
                <a:solidFill>
                  <a:srgbClr val="F3F3F3"/>
                </a:solidFill>
              </a:rPr>
              <a:t>Typical Class Day</a:t>
            </a:r>
            <a:endParaRPr sz="1400">
              <a:solidFill>
                <a:srgbClr val="F3F3F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idx="1" type="body"/>
          </p:nvPr>
        </p:nvSpPr>
        <p:spPr>
          <a:xfrm>
            <a:off x="817050" y="825375"/>
            <a:ext cx="7639500" cy="35526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1800">
                <a:latin typeface="Montserrat"/>
                <a:ea typeface="Montserrat"/>
                <a:cs typeface="Montserrat"/>
                <a:sym typeface="Montserrat"/>
              </a:rPr>
              <a:t>In Business:</a:t>
            </a:r>
            <a:endParaRPr b="1" sz="1800">
              <a:latin typeface="Montserrat"/>
              <a:ea typeface="Montserrat"/>
              <a:cs typeface="Montserrat"/>
              <a:sym typeface="Montserrat"/>
            </a:endParaRPr>
          </a:p>
          <a:p>
            <a:pPr indent="0" lvl="0" marL="0">
              <a:spcBef>
                <a:spcPts val="600"/>
              </a:spcBef>
              <a:spcAft>
                <a:spcPts val="0"/>
              </a:spcAft>
              <a:buNone/>
            </a:pPr>
            <a:r>
              <a:t/>
            </a:r>
            <a:endParaRPr/>
          </a:p>
          <a:p>
            <a:pPr indent="0" lvl="0" marL="0" rtl="0">
              <a:spcBef>
                <a:spcPts val="600"/>
              </a:spcBef>
              <a:spcAft>
                <a:spcPts val="0"/>
              </a:spcAft>
              <a:buNone/>
            </a:pPr>
            <a:r>
              <a:rPr lang="en"/>
              <a:t>Leaders with Mission Statements and Vision</a:t>
            </a:r>
            <a:endParaRPr/>
          </a:p>
          <a:p>
            <a:pPr indent="0" lvl="0" marL="0" rtl="0">
              <a:spcBef>
                <a:spcPts val="600"/>
              </a:spcBef>
              <a:spcAft>
                <a:spcPts val="0"/>
              </a:spcAft>
              <a:buNone/>
            </a:pPr>
            <a:r>
              <a:t/>
            </a:r>
            <a:endParaRPr/>
          </a:p>
          <a:p>
            <a:pPr indent="0" lvl="0" marL="0" rtl="0">
              <a:spcBef>
                <a:spcPts val="600"/>
              </a:spcBef>
              <a:spcAft>
                <a:spcPts val="0"/>
              </a:spcAft>
              <a:buNone/>
            </a:pPr>
            <a:r>
              <a:rPr b="1" lang="en"/>
              <a:t>In School? As a teacher?</a:t>
            </a:r>
            <a:endParaRPr/>
          </a:p>
          <a:p>
            <a:pPr indent="0" lvl="0" marL="0" rtl="0">
              <a:spcBef>
                <a:spcPts val="600"/>
              </a:spcBef>
              <a:spcAft>
                <a:spcPts val="0"/>
              </a:spcAft>
              <a:buNone/>
            </a:pPr>
            <a:r>
              <a:t/>
            </a:r>
            <a:endParaRPr/>
          </a:p>
        </p:txBody>
      </p:sp>
      <p:sp>
        <p:nvSpPr>
          <p:cNvPr id="150" name="Shape 150"/>
          <p:cNvSpPr txBox="1"/>
          <p:nvPr>
            <p:ph type="title"/>
          </p:nvPr>
        </p:nvSpPr>
        <p:spPr>
          <a:xfrm>
            <a:off x="3241650" y="91566"/>
            <a:ext cx="2660700" cy="733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CEO has made me think differently.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1000"/>
                                        <p:tgtEl>
                                          <p:spTgt spid="1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Effect filter="fade" transition="in">
                                      <p:cBhvr>
                                        <p:cTn dur="1000"/>
                                        <p:tgtEl>
                                          <p:spTgt spid="1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animEffect filter="fade" transition="in">
                                      <p:cBhvr>
                                        <p:cTn dur="1000"/>
                                        <p:tgtEl>
                                          <p:spTgt spid="1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animEffect filter="fade" transition="in">
                                      <p:cBhvr>
                                        <p:cTn dur="1000"/>
                                        <p:tgtEl>
                                          <p:spTgt spid="1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animEffect filter="fade" transition="in">
                                      <p:cBhvr>
                                        <p:cTn dur="1000"/>
                                        <p:tgtEl>
                                          <p:spTgt spid="1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5" st="5"/>
                                            </p:txEl>
                                          </p:spTgt>
                                        </p:tgtEl>
                                        <p:attrNameLst>
                                          <p:attrName>style.visibility</p:attrName>
                                        </p:attrNameLst>
                                      </p:cBhvr>
                                      <p:to>
                                        <p:strVal val="visible"/>
                                      </p:to>
                                    </p:set>
                                    <p:animEffect filter="fade" transition="in">
                                      <p:cBhvr>
                                        <p:cTn dur="1000"/>
                                        <p:tgtEl>
                                          <p:spTgt spid="14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idx="1" type="body"/>
          </p:nvPr>
        </p:nvSpPr>
        <p:spPr>
          <a:xfrm>
            <a:off x="817050" y="825375"/>
            <a:ext cx="7639500" cy="35526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1800">
                <a:latin typeface="Montserrat"/>
                <a:ea typeface="Montserrat"/>
                <a:cs typeface="Montserrat"/>
                <a:sym typeface="Montserrat"/>
              </a:rPr>
              <a:t>In Business:</a:t>
            </a:r>
            <a:endParaRPr b="1" sz="1800">
              <a:latin typeface="Montserrat"/>
              <a:ea typeface="Montserrat"/>
              <a:cs typeface="Montserrat"/>
              <a:sym typeface="Montserrat"/>
            </a:endParaRPr>
          </a:p>
          <a:p>
            <a:pPr indent="0" lvl="0" marL="0" rtl="0">
              <a:spcBef>
                <a:spcPts val="600"/>
              </a:spcBef>
              <a:spcAft>
                <a:spcPts val="0"/>
              </a:spcAft>
              <a:buNone/>
            </a:pPr>
            <a:r>
              <a:t/>
            </a:r>
            <a:endParaRPr/>
          </a:p>
          <a:p>
            <a:pPr indent="0" lvl="0" marL="0" rtl="0">
              <a:spcBef>
                <a:spcPts val="600"/>
              </a:spcBef>
              <a:spcAft>
                <a:spcPts val="0"/>
              </a:spcAft>
              <a:buNone/>
            </a:pPr>
            <a:r>
              <a:rPr lang="en"/>
              <a:t>Creating Culture</a:t>
            </a:r>
            <a:endParaRPr/>
          </a:p>
          <a:p>
            <a:pPr indent="0" lvl="0" marL="0" rtl="0">
              <a:spcBef>
                <a:spcPts val="600"/>
              </a:spcBef>
              <a:spcAft>
                <a:spcPts val="0"/>
              </a:spcAft>
              <a:buNone/>
            </a:pPr>
            <a:r>
              <a:t/>
            </a:r>
            <a:endParaRPr/>
          </a:p>
          <a:p>
            <a:pPr indent="0" lvl="0" marL="0" rtl="0">
              <a:spcBef>
                <a:spcPts val="600"/>
              </a:spcBef>
              <a:spcAft>
                <a:spcPts val="0"/>
              </a:spcAft>
              <a:buNone/>
            </a:pPr>
            <a:r>
              <a:rPr b="1" lang="en"/>
              <a:t>In CEO/School?</a:t>
            </a:r>
            <a:endParaRPr/>
          </a:p>
        </p:txBody>
      </p:sp>
      <p:sp>
        <p:nvSpPr>
          <p:cNvPr id="156" name="Shape 156"/>
          <p:cNvSpPr txBox="1"/>
          <p:nvPr>
            <p:ph type="title"/>
          </p:nvPr>
        </p:nvSpPr>
        <p:spPr>
          <a:xfrm>
            <a:off x="3241650" y="91566"/>
            <a:ext cx="2660700" cy="733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CEO has made me think differently.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1000"/>
                                        <p:tgtEl>
                                          <p:spTgt spid="1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animEffect filter="fade" transition="in">
                                      <p:cBhvr>
                                        <p:cTn dur="1000"/>
                                        <p:tgtEl>
                                          <p:spTgt spid="1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animEffect filter="fade" transition="in">
                                      <p:cBhvr>
                                        <p:cTn dur="1000"/>
                                        <p:tgtEl>
                                          <p:spTgt spid="1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animEffect filter="fade" transition="in">
                                      <p:cBhvr>
                                        <p:cTn dur="1000"/>
                                        <p:tgtEl>
                                          <p:spTgt spid="1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4" st="4"/>
                                            </p:txEl>
                                          </p:spTgt>
                                        </p:tgtEl>
                                        <p:attrNameLst>
                                          <p:attrName>style.visibility</p:attrName>
                                        </p:attrNameLst>
                                      </p:cBhvr>
                                      <p:to>
                                        <p:strVal val="visible"/>
                                      </p:to>
                                    </p:set>
                                    <p:animEffect filter="fade" transition="in">
                                      <p:cBhvr>
                                        <p:cTn dur="1000"/>
                                        <p:tgtEl>
                                          <p:spTgt spid="15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idx="1" type="body"/>
          </p:nvPr>
        </p:nvSpPr>
        <p:spPr>
          <a:xfrm>
            <a:off x="817050" y="825375"/>
            <a:ext cx="7639500" cy="35526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t/>
            </a:r>
            <a:endParaRPr/>
          </a:p>
          <a:p>
            <a:pPr indent="0" lvl="0" marL="0">
              <a:spcBef>
                <a:spcPts val="600"/>
              </a:spcBef>
              <a:spcAft>
                <a:spcPts val="0"/>
              </a:spcAft>
              <a:buNone/>
            </a:pPr>
            <a:r>
              <a:rPr lang="en"/>
              <a:t>What are you/we doing now? </a:t>
            </a:r>
            <a:endParaRPr/>
          </a:p>
          <a:p>
            <a:pPr indent="0" lvl="0" marL="0">
              <a:spcBef>
                <a:spcPts val="600"/>
              </a:spcBef>
              <a:spcAft>
                <a:spcPts val="0"/>
              </a:spcAft>
              <a:buNone/>
            </a:pPr>
            <a:r>
              <a:t/>
            </a:r>
            <a:endParaRPr/>
          </a:p>
          <a:p>
            <a:pPr indent="0" lvl="0" marL="0">
              <a:spcBef>
                <a:spcPts val="600"/>
              </a:spcBef>
              <a:spcAft>
                <a:spcPts val="0"/>
              </a:spcAft>
              <a:buNone/>
            </a:pPr>
            <a:r>
              <a:rPr lang="en"/>
              <a:t>A LOT!</a:t>
            </a:r>
            <a:endParaRPr/>
          </a:p>
          <a:p>
            <a:pPr indent="0" lvl="0" marL="0">
              <a:spcBef>
                <a:spcPts val="600"/>
              </a:spcBef>
              <a:spcAft>
                <a:spcPts val="0"/>
              </a:spcAft>
              <a:buNone/>
            </a:pPr>
            <a:r>
              <a:t/>
            </a:r>
            <a:endParaRPr/>
          </a:p>
          <a:p>
            <a:pPr indent="0" lvl="0" marL="0" rtl="0">
              <a:spcBef>
                <a:spcPts val="600"/>
              </a:spcBef>
              <a:spcAft>
                <a:spcPts val="0"/>
              </a:spcAft>
              <a:buNone/>
            </a:pPr>
            <a:r>
              <a:rPr lang="en"/>
              <a:t>Intentional</a:t>
            </a:r>
            <a:endParaRPr/>
          </a:p>
        </p:txBody>
      </p:sp>
      <p:sp>
        <p:nvSpPr>
          <p:cNvPr id="162" name="Shape 162"/>
          <p:cNvSpPr txBox="1"/>
          <p:nvPr>
            <p:ph type="title"/>
          </p:nvPr>
        </p:nvSpPr>
        <p:spPr>
          <a:xfrm>
            <a:off x="3241650" y="91566"/>
            <a:ext cx="2660700" cy="733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CEO has made me think differently.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1000"/>
                                        <p:tgtEl>
                                          <p:spTgt spid="1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Effect filter="fade" transition="in">
                                      <p:cBhvr>
                                        <p:cTn dur="1000"/>
                                        <p:tgtEl>
                                          <p:spTgt spid="1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animEffect filter="fade" transition="in">
                                      <p:cBhvr>
                                        <p:cTn dur="1000"/>
                                        <p:tgtEl>
                                          <p:spTgt spid="16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1933125" y="1598400"/>
            <a:ext cx="5277600" cy="2359200"/>
          </a:xfrm>
          <a:prstGeom prst="rect">
            <a:avLst/>
          </a:prstGeom>
        </p:spPr>
        <p:txBody>
          <a:bodyPr anchorCtr="0" anchor="b" bIns="91425" lIns="91425" spcFirstLastPara="1" rIns="91425" wrap="square" tIns="91425">
            <a:noAutofit/>
          </a:bodyPr>
          <a:lstStyle/>
          <a:p>
            <a:pPr indent="-381000" lvl="0" marL="457200" rtl="0" algn="l">
              <a:spcBef>
                <a:spcPts val="0"/>
              </a:spcBef>
              <a:spcAft>
                <a:spcPts val="0"/>
              </a:spcAft>
              <a:buSzPts val="2400"/>
              <a:buAutoNum type="arabicPeriod"/>
            </a:pPr>
            <a:r>
              <a:rPr lang="en"/>
              <a:t>Explain the CEO Program</a:t>
            </a:r>
            <a:endParaRPr/>
          </a:p>
          <a:p>
            <a:pPr indent="-381000" lvl="0" marL="457200" rtl="0" algn="l">
              <a:spcBef>
                <a:spcPts val="0"/>
              </a:spcBef>
              <a:spcAft>
                <a:spcPts val="0"/>
              </a:spcAft>
              <a:buSzPts val="2400"/>
              <a:buAutoNum type="arabicPeriod"/>
            </a:pPr>
            <a:r>
              <a:rPr lang="en"/>
              <a:t>Describe what I’ve learned from business</a:t>
            </a:r>
            <a:endParaRPr/>
          </a:p>
          <a:p>
            <a:pPr indent="-381000" lvl="0" marL="457200" rtl="0" algn="l">
              <a:spcBef>
                <a:spcPts val="0"/>
              </a:spcBef>
              <a:spcAft>
                <a:spcPts val="0"/>
              </a:spcAft>
              <a:buSzPts val="2400"/>
              <a:buAutoNum type="arabicPeriod"/>
            </a:pPr>
            <a:r>
              <a:rPr lang="en"/>
              <a:t>Reflect/connect education and business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 name="Shape 55"/>
          <p:cNvSpPr txBox="1"/>
          <p:nvPr/>
        </p:nvSpPr>
        <p:spPr>
          <a:xfrm>
            <a:off x="3858675" y="476832"/>
            <a:ext cx="1426500" cy="55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Montserrat"/>
                <a:ea typeface="Montserrat"/>
                <a:cs typeface="Montserrat"/>
                <a:sym typeface="Montserrat"/>
              </a:rPr>
              <a:t>Goals</a:t>
            </a:r>
            <a:endParaRPr b="1" sz="2400">
              <a:solidFill>
                <a:srgbClr val="FFFFFF"/>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idx="1" type="body"/>
          </p:nvPr>
        </p:nvSpPr>
        <p:spPr>
          <a:xfrm>
            <a:off x="1196175" y="1148325"/>
            <a:ext cx="6901800" cy="3038400"/>
          </a:xfrm>
          <a:prstGeom prst="rect">
            <a:avLst/>
          </a:prstGeom>
        </p:spPr>
        <p:txBody>
          <a:bodyPr anchorCtr="0" anchor="ctr" bIns="91425" lIns="91425" spcFirstLastPara="1" rIns="91425" wrap="square" tIns="91425">
            <a:noAutofit/>
          </a:bodyPr>
          <a:lstStyle/>
          <a:p>
            <a:pPr indent="0" lvl="0" marL="0">
              <a:spcBef>
                <a:spcPts val="600"/>
              </a:spcBef>
              <a:spcAft>
                <a:spcPts val="0"/>
              </a:spcAft>
              <a:buNone/>
            </a:pPr>
            <a:r>
              <a:rPr lang="en" sz="1200">
                <a:solidFill>
                  <a:srgbClr val="FFFFFF"/>
                </a:solidFill>
              </a:rPr>
              <a:t>“This class helps to unlock potential that is not otherwise expressed in a traditional classroom. There is always educational reform in history and the current education system has been in place longer than any other, and this class is helping to move it forward and make it better. It takes a high school student and shows them 'this is what life actually is and life isn't just a multiple choice test'. It helps students experience failure and success before they have completed all of their education so that they can learn to fail early. This will inevitably help them to learn more and exceed even greater expectations as they progress through their education and life.”</a:t>
            </a:r>
            <a:endParaRPr sz="1200">
              <a:solidFill>
                <a:srgbClr val="FFFFFF"/>
              </a:solidFill>
            </a:endParaRPr>
          </a:p>
          <a:p>
            <a:pPr indent="0" lvl="0" marL="0">
              <a:spcBef>
                <a:spcPts val="600"/>
              </a:spcBef>
              <a:spcAft>
                <a:spcPts val="0"/>
              </a:spcAft>
              <a:buNone/>
            </a:pPr>
            <a:r>
              <a:rPr lang="en" sz="1200">
                <a:solidFill>
                  <a:srgbClr val="FFFFFF"/>
                </a:solidFill>
              </a:rPr>
              <a:t>“In about 5 months I will commission as a Marine Corps officer and it was the CEO class that really helped me shape and realize my leadership potential to get me to that point.”</a:t>
            </a:r>
            <a:endParaRPr sz="1200">
              <a:solidFill>
                <a:srgbClr val="FFFFFF"/>
              </a:solidFill>
            </a:endParaRPr>
          </a:p>
          <a:p>
            <a:pPr indent="0" lvl="0" marL="0">
              <a:spcBef>
                <a:spcPts val="600"/>
              </a:spcBef>
              <a:spcAft>
                <a:spcPts val="0"/>
              </a:spcAft>
              <a:buNone/>
            </a:pPr>
            <a:r>
              <a:t/>
            </a:r>
            <a:endParaRPr sz="1200">
              <a:solidFill>
                <a:srgbClr val="FFFFFF"/>
              </a:solidFill>
            </a:endParaRPr>
          </a:p>
          <a:p>
            <a:pPr indent="0" lvl="0" marL="0">
              <a:spcBef>
                <a:spcPts val="600"/>
              </a:spcBef>
              <a:spcAft>
                <a:spcPts val="0"/>
              </a:spcAft>
              <a:buNone/>
            </a:pPr>
            <a:r>
              <a:rPr lang="en" sz="1200">
                <a:solidFill>
                  <a:srgbClr val="FFFFFF"/>
                </a:solidFill>
              </a:rPr>
              <a:t>Cory, 2014 </a:t>
            </a:r>
            <a:endParaRPr sz="1200">
              <a:solidFill>
                <a:srgbClr val="FFFFFF"/>
              </a:solidFill>
            </a:endParaRPr>
          </a:p>
          <a:p>
            <a:pPr indent="0" lvl="0" marL="0" rtl="0">
              <a:spcBef>
                <a:spcPts val="600"/>
              </a:spcBef>
              <a:spcAft>
                <a:spcPts val="0"/>
              </a:spcAft>
              <a:buNone/>
            </a:pPr>
            <a:r>
              <a:t/>
            </a:r>
            <a:endParaRPr b="1" i="0" sz="1200">
              <a:solidFill>
                <a:srgbClr val="22222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idx="1" type="body"/>
          </p:nvPr>
        </p:nvSpPr>
        <p:spPr>
          <a:xfrm>
            <a:off x="1013400" y="1112425"/>
            <a:ext cx="7117200" cy="3002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rgbClr val="FFFFFF"/>
                </a:solidFill>
              </a:rPr>
              <a:t>“Hey! I am doing good! I just wanted to email you to update you about what's up in my life right now. </a:t>
            </a:r>
            <a:endParaRPr sz="1400">
              <a:solidFill>
                <a:srgbClr val="FFFFFF"/>
              </a:solidFill>
            </a:endParaRPr>
          </a:p>
          <a:p>
            <a:pPr indent="0" lvl="0" marL="0" rtl="0" algn="l">
              <a:lnSpc>
                <a:spcPct val="115000"/>
              </a:lnSpc>
              <a:spcBef>
                <a:spcPts val="0"/>
              </a:spcBef>
              <a:spcAft>
                <a:spcPts val="0"/>
              </a:spcAft>
              <a:buNone/>
            </a:pPr>
            <a:r>
              <a:rPr lang="en" sz="1400">
                <a:solidFill>
                  <a:srgbClr val="FFFFFF"/>
                </a:solidFill>
              </a:rPr>
              <a:t>CEO just follows me everywhere. I have been up in Green Bay for a month now, and even though I am 4 1/2 hours away from where my CEO experience was, I still notice how CEO changed my life every single day….I am so thankful for everything that I got to experience during CEO. It truly changed my life and made me into a better person, personally and professionally. </a:t>
            </a:r>
            <a:endParaRPr sz="1400">
              <a:solidFill>
                <a:srgbClr val="FFFFFF"/>
              </a:solidFill>
            </a:endParaRPr>
          </a:p>
          <a:p>
            <a:pPr indent="0" lvl="0" marL="0" rtl="0" algn="l">
              <a:lnSpc>
                <a:spcPct val="115000"/>
              </a:lnSpc>
              <a:spcBef>
                <a:spcPts val="0"/>
              </a:spcBef>
              <a:spcAft>
                <a:spcPts val="0"/>
              </a:spcAft>
              <a:buNone/>
            </a:pPr>
            <a:r>
              <a:rPr lang="en" sz="1400">
                <a:solidFill>
                  <a:srgbClr val="FFFFFF"/>
                </a:solidFill>
              </a:rPr>
              <a:t>Living in Green Bay is super fun because of the Packers, especially when you go to the same church as Jordy Nelson, one of the players for the Packers. But there are times where I miss Sterling/Rock Falls because of the small town community.”</a:t>
            </a:r>
            <a:endParaRPr sz="1400">
              <a:solidFill>
                <a:srgbClr val="FFFFFF"/>
              </a:solidFill>
            </a:endParaRPr>
          </a:p>
          <a:p>
            <a:pPr indent="0" lvl="0" marL="0" rtl="0" algn="l">
              <a:lnSpc>
                <a:spcPct val="115000"/>
              </a:lnSpc>
              <a:spcBef>
                <a:spcPts val="0"/>
              </a:spcBef>
              <a:spcAft>
                <a:spcPts val="0"/>
              </a:spcAft>
              <a:buClr>
                <a:schemeClr val="dk1"/>
              </a:buClr>
              <a:buSzPts val="1100"/>
              <a:buFont typeface="Arial"/>
              <a:buNone/>
            </a:pPr>
            <a:r>
              <a:t/>
            </a:r>
            <a:endParaRPr i="0" sz="950">
              <a:solidFill>
                <a:srgbClr val="222222"/>
              </a:solidFill>
              <a:latin typeface="Arial"/>
              <a:ea typeface="Arial"/>
              <a:cs typeface="Arial"/>
              <a:sym typeface="Arial"/>
            </a:endParaRPr>
          </a:p>
          <a:p>
            <a:pPr indent="0" lvl="0" marL="0" rtl="0">
              <a:spcBef>
                <a:spcPts val="600"/>
              </a:spcBef>
              <a:spcAft>
                <a:spcPts val="0"/>
              </a:spcAft>
              <a:buNone/>
            </a:pPr>
            <a:r>
              <a:rPr lang="en"/>
              <a:t>Natalie, 2017</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81800" y="91575"/>
            <a:ext cx="2846700" cy="1212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A Few More Stories...</a:t>
            </a:r>
            <a:endParaRPr sz="2400"/>
          </a:p>
        </p:txBody>
      </p:sp>
      <p:sp>
        <p:nvSpPr>
          <p:cNvPr id="178" name="Shape 178"/>
          <p:cNvSpPr txBox="1"/>
          <p:nvPr>
            <p:ph idx="1" type="body"/>
          </p:nvPr>
        </p:nvSpPr>
        <p:spPr>
          <a:xfrm>
            <a:off x="3830100" y="1148325"/>
            <a:ext cx="1550100" cy="14952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Char char="⊡"/>
            </a:pPr>
            <a:r>
              <a:rPr lang="en" sz="1800"/>
              <a:t>Kyle</a:t>
            </a:r>
            <a:endParaRPr sz="1800"/>
          </a:p>
          <a:p>
            <a:pPr indent="-342900" lvl="0" marL="457200" rtl="0">
              <a:spcBef>
                <a:spcPts val="0"/>
              </a:spcBef>
              <a:spcAft>
                <a:spcPts val="0"/>
              </a:spcAft>
              <a:buSzPts val="1800"/>
              <a:buChar char="⊡"/>
            </a:pPr>
            <a:r>
              <a:rPr lang="en" sz="1800"/>
              <a:t>Kody</a:t>
            </a:r>
            <a:endParaRPr sz="1800"/>
          </a:p>
          <a:p>
            <a:pPr indent="-342900" lvl="0" marL="457200" rtl="0">
              <a:spcBef>
                <a:spcPts val="0"/>
              </a:spcBef>
              <a:spcAft>
                <a:spcPts val="0"/>
              </a:spcAft>
              <a:buSzPts val="1800"/>
              <a:buChar char="⊡"/>
            </a:pPr>
            <a:r>
              <a:rPr lang="en" sz="1800"/>
              <a:t>Ross</a:t>
            </a:r>
            <a:endParaRPr sz="1800"/>
          </a:p>
          <a:p>
            <a:pPr indent="-342900" lvl="0" marL="457200" rtl="0">
              <a:spcBef>
                <a:spcPts val="0"/>
              </a:spcBef>
              <a:spcAft>
                <a:spcPts val="0"/>
              </a:spcAft>
              <a:buSzPts val="1800"/>
              <a:buChar char="⊡"/>
            </a:pPr>
            <a:r>
              <a:rPr lang="en" sz="1800"/>
              <a:t>Madi</a:t>
            </a:r>
            <a:endParaRPr sz="1800"/>
          </a:p>
        </p:txBody>
      </p:sp>
      <p:pic>
        <p:nvPicPr>
          <p:cNvPr id="179" name="Shape 179"/>
          <p:cNvPicPr preferRelativeResize="0"/>
          <p:nvPr/>
        </p:nvPicPr>
        <p:blipFill>
          <a:blip r:embed="rId3">
            <a:alphaModFix/>
          </a:blip>
          <a:stretch>
            <a:fillRect/>
          </a:stretch>
        </p:blipFill>
        <p:spPr>
          <a:xfrm>
            <a:off x="897125" y="1064437"/>
            <a:ext cx="2348351" cy="1321325"/>
          </a:xfrm>
          <a:prstGeom prst="rect">
            <a:avLst/>
          </a:prstGeom>
          <a:noFill/>
          <a:ln>
            <a:noFill/>
          </a:ln>
        </p:spPr>
      </p:pic>
      <p:pic>
        <p:nvPicPr>
          <p:cNvPr id="180" name="Shape 180"/>
          <p:cNvPicPr preferRelativeResize="0"/>
          <p:nvPr/>
        </p:nvPicPr>
        <p:blipFill>
          <a:blip r:embed="rId4">
            <a:alphaModFix/>
          </a:blip>
          <a:stretch>
            <a:fillRect/>
          </a:stretch>
        </p:blipFill>
        <p:spPr>
          <a:xfrm>
            <a:off x="561464" y="2692387"/>
            <a:ext cx="2877742" cy="1619200"/>
          </a:xfrm>
          <a:prstGeom prst="rect">
            <a:avLst/>
          </a:prstGeom>
          <a:noFill/>
          <a:ln>
            <a:noFill/>
          </a:ln>
        </p:spPr>
      </p:pic>
      <p:pic>
        <p:nvPicPr>
          <p:cNvPr id="181" name="Shape 181"/>
          <p:cNvPicPr preferRelativeResize="0"/>
          <p:nvPr/>
        </p:nvPicPr>
        <p:blipFill>
          <a:blip r:embed="rId5">
            <a:alphaModFix/>
          </a:blip>
          <a:stretch>
            <a:fillRect/>
          </a:stretch>
        </p:blipFill>
        <p:spPr>
          <a:xfrm>
            <a:off x="6028500" y="915500"/>
            <a:ext cx="1952499" cy="1619200"/>
          </a:xfrm>
          <a:prstGeom prst="rect">
            <a:avLst/>
          </a:prstGeom>
          <a:noFill/>
          <a:ln>
            <a:noFill/>
          </a:ln>
        </p:spPr>
      </p:pic>
      <p:pic>
        <p:nvPicPr>
          <p:cNvPr id="182" name="Shape 182"/>
          <p:cNvPicPr preferRelativeResize="0"/>
          <p:nvPr/>
        </p:nvPicPr>
        <p:blipFill>
          <a:blip r:embed="rId6">
            <a:alphaModFix/>
          </a:blip>
          <a:stretch>
            <a:fillRect/>
          </a:stretch>
        </p:blipFill>
        <p:spPr>
          <a:xfrm>
            <a:off x="5884100" y="2787033"/>
            <a:ext cx="2541351" cy="1429917"/>
          </a:xfrm>
          <a:prstGeom prst="rect">
            <a:avLst/>
          </a:prstGeom>
          <a:noFill/>
          <a:ln>
            <a:noFill/>
          </a:ln>
        </p:spPr>
      </p:pic>
      <p:pic>
        <p:nvPicPr>
          <p:cNvPr id="183" name="Shape 183"/>
          <p:cNvPicPr preferRelativeResize="0"/>
          <p:nvPr/>
        </p:nvPicPr>
        <p:blipFill>
          <a:blip r:embed="rId7">
            <a:alphaModFix/>
          </a:blip>
          <a:stretch>
            <a:fillRect/>
          </a:stretch>
        </p:blipFill>
        <p:spPr>
          <a:xfrm>
            <a:off x="3828485" y="2787013"/>
            <a:ext cx="1487039" cy="1429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3860250" y="167475"/>
            <a:ext cx="1423500" cy="3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CEO Team 2018</a:t>
            </a:r>
            <a:endParaRPr/>
          </a:p>
          <a:p>
            <a:pPr indent="0" lvl="0" marL="0" rtl="0" algn="l">
              <a:spcBef>
                <a:spcPts val="0"/>
              </a:spcBef>
              <a:spcAft>
                <a:spcPts val="0"/>
              </a:spcAft>
              <a:buNone/>
            </a:pPr>
            <a:r>
              <a:t/>
            </a:r>
            <a:endParaRPr/>
          </a:p>
        </p:txBody>
      </p:sp>
      <p:pic>
        <p:nvPicPr>
          <p:cNvPr id="189" name="Shape 189"/>
          <p:cNvPicPr preferRelativeResize="0"/>
          <p:nvPr/>
        </p:nvPicPr>
        <p:blipFill rotWithShape="1">
          <a:blip r:embed="rId3">
            <a:alphaModFix/>
          </a:blip>
          <a:srcRect b="28754" l="700" r="-700" t="0"/>
          <a:stretch/>
        </p:blipFill>
        <p:spPr>
          <a:xfrm>
            <a:off x="1143000" y="826525"/>
            <a:ext cx="6858003" cy="349044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idx="4294967295" type="ctrTitle"/>
          </p:nvPr>
        </p:nvSpPr>
        <p:spPr>
          <a:xfrm>
            <a:off x="3913025" y="323388"/>
            <a:ext cx="1317900" cy="1159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THANKS!</a:t>
            </a:r>
            <a:endParaRPr sz="1800"/>
          </a:p>
        </p:txBody>
      </p:sp>
      <p:sp>
        <p:nvSpPr>
          <p:cNvPr id="195" name="Shape 195"/>
          <p:cNvSpPr txBox="1"/>
          <p:nvPr>
            <p:ph idx="4294967295" type="subTitle"/>
          </p:nvPr>
        </p:nvSpPr>
        <p:spPr>
          <a:xfrm>
            <a:off x="1275150" y="1563713"/>
            <a:ext cx="6593700" cy="784800"/>
          </a:xfrm>
          <a:prstGeom prst="rect">
            <a:avLst/>
          </a:prstGeom>
        </p:spPr>
        <p:txBody>
          <a:bodyPr anchorCtr="0" anchor="b" bIns="91425" lIns="91425" spcFirstLastPara="1" rIns="91425" wrap="square" tIns="91425">
            <a:noAutofit/>
          </a:bodyPr>
          <a:lstStyle/>
          <a:p>
            <a:pPr indent="0" lvl="0" marL="0" rtl="0" algn="ctr">
              <a:spcBef>
                <a:spcPts val="600"/>
              </a:spcBef>
              <a:spcAft>
                <a:spcPts val="0"/>
              </a:spcAft>
              <a:buNone/>
            </a:pPr>
            <a:r>
              <a:rPr b="1" lang="en"/>
              <a:t>Any questions?</a:t>
            </a:r>
            <a:endParaRPr b="1"/>
          </a:p>
        </p:txBody>
      </p:sp>
      <p:sp>
        <p:nvSpPr>
          <p:cNvPr id="196" name="Shape 196"/>
          <p:cNvSpPr txBox="1"/>
          <p:nvPr>
            <p:ph idx="4294967295" type="body"/>
          </p:nvPr>
        </p:nvSpPr>
        <p:spPr>
          <a:xfrm>
            <a:off x="1275150" y="2233800"/>
            <a:ext cx="6593700" cy="12231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You can find me at</a:t>
            </a:r>
            <a:endParaRPr sz="1800"/>
          </a:p>
          <a:p>
            <a:pPr indent="0" lvl="0" marL="0" rtl="0" algn="ctr">
              <a:spcBef>
                <a:spcPts val="600"/>
              </a:spcBef>
              <a:spcAft>
                <a:spcPts val="0"/>
              </a:spcAft>
              <a:buNone/>
            </a:pPr>
            <a:r>
              <a:rPr lang="en" sz="1800" u="sng">
                <a:solidFill>
                  <a:schemeClr val="hlink"/>
                </a:solidFill>
                <a:hlinkClick r:id="rId3"/>
              </a:rPr>
              <a:t>lhartman@wacc.cc</a:t>
            </a:r>
            <a:endParaRPr sz="1800"/>
          </a:p>
          <a:p>
            <a:pPr indent="0" lvl="0" marL="0" rtl="0" algn="ctr">
              <a:spcBef>
                <a:spcPts val="600"/>
              </a:spcBef>
              <a:spcAft>
                <a:spcPts val="0"/>
              </a:spcAft>
              <a:buNone/>
            </a:pPr>
            <a:r>
              <a:rPr lang="en" sz="1800"/>
              <a:t>815-291-6472</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idx="4294967295" type="ctrTitle"/>
          </p:nvPr>
        </p:nvSpPr>
        <p:spPr>
          <a:xfrm>
            <a:off x="3913025" y="359293"/>
            <a:ext cx="1317900" cy="442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Sites</a:t>
            </a:r>
            <a:endParaRPr sz="1800"/>
          </a:p>
        </p:txBody>
      </p:sp>
      <p:sp>
        <p:nvSpPr>
          <p:cNvPr id="202" name="Shape 202"/>
          <p:cNvSpPr txBox="1"/>
          <p:nvPr>
            <p:ph idx="4294967295" type="body"/>
          </p:nvPr>
        </p:nvSpPr>
        <p:spPr>
          <a:xfrm>
            <a:off x="1275150" y="1543050"/>
            <a:ext cx="6593700" cy="1471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u="sng">
                <a:solidFill>
                  <a:schemeClr val="hlink"/>
                </a:solidFill>
                <a:hlinkClick r:id="rId3"/>
              </a:rPr>
              <a:t>www.wacc-ceo.com/</a:t>
            </a:r>
            <a:r>
              <a:rPr lang="en" sz="1800"/>
              <a:t>         </a:t>
            </a:r>
            <a:endParaRPr sz="1800"/>
          </a:p>
          <a:p>
            <a:pPr indent="0" lvl="0" marL="0" rtl="0" algn="ctr">
              <a:spcBef>
                <a:spcPts val="600"/>
              </a:spcBef>
              <a:spcAft>
                <a:spcPts val="0"/>
              </a:spcAft>
              <a:buNone/>
            </a:pPr>
            <a:r>
              <a:rPr lang="en" sz="1800" u="sng">
                <a:solidFill>
                  <a:schemeClr val="hlink"/>
                </a:solidFill>
                <a:hlinkClick r:id="rId4"/>
              </a:rPr>
              <a:t>http://www.midlandinstitute.com/</a:t>
            </a:r>
            <a:endParaRPr sz="1800"/>
          </a:p>
          <a:p>
            <a:pPr indent="0" lvl="0" marL="0" rtl="0" algn="ctr">
              <a:spcBef>
                <a:spcPts val="600"/>
              </a:spcBef>
              <a:spcAft>
                <a:spcPts val="0"/>
              </a:spcAft>
              <a:buNone/>
            </a:pPr>
            <a:r>
              <a:rPr lang="en" sz="1800" u="sng">
                <a:solidFill>
                  <a:schemeClr val="hlink"/>
                </a:solidFill>
                <a:hlinkClick r:id="rId5"/>
              </a:rPr>
              <a:t>http://www.slidescarnival.com/</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t/>
            </a:r>
            <a:endParaRPr sz="1800"/>
          </a:p>
          <a:p>
            <a:pPr indent="0" lvl="0" marL="0" rtl="0" algn="l">
              <a:spcBef>
                <a:spcPts val="60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idx="4294967295" type="ctrTitle"/>
          </p:nvPr>
        </p:nvSpPr>
        <p:spPr>
          <a:xfrm>
            <a:off x="3913025" y="323388"/>
            <a:ext cx="1317900" cy="1159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HELLO!</a:t>
            </a:r>
            <a:endParaRPr sz="1800"/>
          </a:p>
        </p:txBody>
      </p:sp>
      <p:sp>
        <p:nvSpPr>
          <p:cNvPr id="61" name="Shape 61"/>
          <p:cNvSpPr txBox="1"/>
          <p:nvPr>
            <p:ph idx="4294967295" type="subTitle"/>
          </p:nvPr>
        </p:nvSpPr>
        <p:spPr>
          <a:xfrm>
            <a:off x="1275125" y="874363"/>
            <a:ext cx="6593700" cy="784800"/>
          </a:xfrm>
          <a:prstGeom prst="rect">
            <a:avLst/>
          </a:prstGeom>
        </p:spPr>
        <p:txBody>
          <a:bodyPr anchorCtr="0" anchor="b" bIns="91425" lIns="91425" spcFirstLastPara="1" rIns="91425" wrap="square" tIns="91425">
            <a:noAutofit/>
          </a:bodyPr>
          <a:lstStyle/>
          <a:p>
            <a:pPr indent="0" lvl="0" marL="0" algn="ctr">
              <a:spcBef>
                <a:spcPts val="600"/>
              </a:spcBef>
              <a:spcAft>
                <a:spcPts val="0"/>
              </a:spcAft>
              <a:buNone/>
            </a:pPr>
            <a:r>
              <a:rPr b="1" lang="en"/>
              <a:t>LeAndra Hartman</a:t>
            </a:r>
            <a:endParaRPr b="1"/>
          </a:p>
        </p:txBody>
      </p:sp>
      <p:sp>
        <p:nvSpPr>
          <p:cNvPr id="62" name="Shape 62"/>
          <p:cNvSpPr txBox="1"/>
          <p:nvPr>
            <p:ph idx="4294967295" type="body"/>
          </p:nvPr>
        </p:nvSpPr>
        <p:spPr>
          <a:xfrm>
            <a:off x="1275125" y="1590875"/>
            <a:ext cx="6593700" cy="2703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1800"/>
          </a:p>
          <a:p>
            <a:pPr indent="0" lvl="0" marL="0" rtl="0" algn="ctr">
              <a:spcBef>
                <a:spcPts val="600"/>
              </a:spcBef>
              <a:spcAft>
                <a:spcPts val="0"/>
              </a:spcAft>
              <a:buNone/>
            </a:pPr>
            <a:r>
              <a:rPr lang="en" sz="1800"/>
              <a:t>Family and Consumer Science Retiree</a:t>
            </a:r>
            <a:endParaRPr sz="1800"/>
          </a:p>
          <a:p>
            <a:pPr indent="0" lvl="0" marL="0" rtl="0" algn="ctr">
              <a:spcBef>
                <a:spcPts val="600"/>
              </a:spcBef>
              <a:spcAft>
                <a:spcPts val="0"/>
              </a:spcAft>
              <a:buNone/>
            </a:pPr>
            <a:r>
              <a:rPr lang="en" sz="1800"/>
              <a:t>Retail Store Drop-Out</a:t>
            </a:r>
            <a:endParaRPr sz="1800"/>
          </a:p>
          <a:p>
            <a:pPr indent="0" lvl="0" marL="0" rtl="0" algn="ctr">
              <a:spcBef>
                <a:spcPts val="600"/>
              </a:spcBef>
              <a:spcAft>
                <a:spcPts val="0"/>
              </a:spcAft>
              <a:buNone/>
            </a:pPr>
            <a:r>
              <a:rPr lang="en" sz="1800"/>
              <a:t>Creating Entrepreneurial Opportunities Facilitator</a:t>
            </a:r>
            <a:endParaRPr sz="1800"/>
          </a:p>
          <a:p>
            <a:pPr indent="0" lvl="0" marL="0" rtl="0" algn="ctr">
              <a:spcBef>
                <a:spcPts val="600"/>
              </a:spcBef>
              <a:spcAft>
                <a:spcPts val="0"/>
              </a:spcAft>
              <a:buNone/>
            </a:pPr>
            <a:r>
              <a:rPr lang="en" sz="1800"/>
              <a:t>Sauk Valley Leadership Program Facilitator</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t/>
            </a:r>
            <a:endParaRPr sz="1800"/>
          </a:p>
          <a:p>
            <a:pPr indent="0" lvl="0" marL="0" algn="l">
              <a:spcBef>
                <a:spcPts val="60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3181800" y="91575"/>
            <a:ext cx="2846700" cy="1212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Creating Entrepreneurial Opportunities </a:t>
            </a:r>
            <a:endParaRPr sz="2400"/>
          </a:p>
        </p:txBody>
      </p:sp>
      <p:sp>
        <p:nvSpPr>
          <p:cNvPr id="68" name="Shape 68"/>
          <p:cNvSpPr txBox="1"/>
          <p:nvPr>
            <p:ph idx="1" type="body"/>
          </p:nvPr>
        </p:nvSpPr>
        <p:spPr>
          <a:xfrm>
            <a:off x="949800" y="1519125"/>
            <a:ext cx="7310700" cy="29544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Char char="⊡"/>
            </a:pPr>
            <a:r>
              <a:rPr lang="en" sz="1800"/>
              <a:t>Juniors and seniors apply and selected</a:t>
            </a:r>
            <a:endParaRPr sz="1800"/>
          </a:p>
          <a:p>
            <a:pPr indent="-342900" lvl="0" marL="457200" rtl="0">
              <a:spcBef>
                <a:spcPts val="0"/>
              </a:spcBef>
              <a:spcAft>
                <a:spcPts val="0"/>
              </a:spcAft>
              <a:buSzPts val="1800"/>
              <a:buChar char="⊡"/>
            </a:pPr>
            <a:r>
              <a:rPr lang="en" sz="1800"/>
              <a:t>Whiteside Area Career Center</a:t>
            </a:r>
            <a:endParaRPr sz="1800"/>
          </a:p>
          <a:p>
            <a:pPr indent="-342900" lvl="0" marL="457200" rtl="0">
              <a:spcBef>
                <a:spcPts val="0"/>
              </a:spcBef>
              <a:spcAft>
                <a:spcPts val="0"/>
              </a:spcAft>
              <a:buSzPts val="1800"/>
              <a:buChar char="⊡"/>
            </a:pPr>
            <a:r>
              <a:rPr lang="en" sz="1800"/>
              <a:t>Drive to location</a:t>
            </a:r>
            <a:endParaRPr sz="1800"/>
          </a:p>
          <a:p>
            <a:pPr indent="-342900" lvl="0" marL="457200" rtl="0">
              <a:spcBef>
                <a:spcPts val="0"/>
              </a:spcBef>
              <a:spcAft>
                <a:spcPts val="0"/>
              </a:spcAft>
              <a:buSzPts val="1800"/>
              <a:buChar char="⊡"/>
            </a:pPr>
            <a:r>
              <a:rPr lang="en" sz="1800"/>
              <a:t>90 minutes every day, 2 credit class</a:t>
            </a:r>
            <a:endParaRPr sz="1800"/>
          </a:p>
          <a:p>
            <a:pPr indent="-342900" lvl="0" marL="457200" rtl="0">
              <a:spcBef>
                <a:spcPts val="0"/>
              </a:spcBef>
              <a:spcAft>
                <a:spcPts val="0"/>
              </a:spcAft>
              <a:buSzPts val="1800"/>
              <a:buChar char="⊡"/>
            </a:pPr>
            <a:r>
              <a:rPr lang="en" sz="1800"/>
              <a:t>Facilitator, not a teacher</a:t>
            </a:r>
            <a:endParaRPr sz="1800"/>
          </a:p>
          <a:p>
            <a:pPr indent="-342900" lvl="0" marL="457200" rtl="0">
              <a:spcBef>
                <a:spcPts val="0"/>
              </a:spcBef>
              <a:spcAft>
                <a:spcPts val="0"/>
              </a:spcAft>
              <a:buSzPts val="1800"/>
              <a:buChar char="⊡"/>
            </a:pPr>
            <a:r>
              <a:rPr lang="en" sz="1800"/>
              <a:t>1st semester class business </a:t>
            </a:r>
            <a:endParaRPr sz="1800"/>
          </a:p>
          <a:p>
            <a:pPr indent="-342900" lvl="0" marL="457200" rtl="0">
              <a:spcBef>
                <a:spcPts val="0"/>
              </a:spcBef>
              <a:spcAft>
                <a:spcPts val="0"/>
              </a:spcAft>
              <a:buSzPts val="1800"/>
              <a:buChar char="⊡"/>
            </a:pPr>
            <a:r>
              <a:rPr lang="en" sz="1800"/>
              <a:t>2nd semester each student starts a business to be showcased at a tradeshow in May</a:t>
            </a:r>
            <a:endParaRPr sz="1800"/>
          </a:p>
          <a:p>
            <a:pPr indent="-342900" lvl="0" marL="457200" rtl="0">
              <a:spcBef>
                <a:spcPts val="0"/>
              </a:spcBef>
              <a:spcAft>
                <a:spcPts val="0"/>
              </a:spcAft>
              <a:buSzPts val="1800"/>
              <a:buChar char="⊡"/>
            </a:pPr>
            <a:r>
              <a:rPr lang="en" sz="1800"/>
              <a:t>Investors support the program</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Shape 73"/>
          <p:cNvSpPr txBox="1"/>
          <p:nvPr>
            <p:ph idx="4294967295" type="title"/>
          </p:nvPr>
        </p:nvSpPr>
        <p:spPr>
          <a:xfrm>
            <a:off x="3906250" y="244245"/>
            <a:ext cx="1352100" cy="608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1400">
                <a:solidFill>
                  <a:srgbClr val="FFFFFF"/>
                </a:solidFill>
              </a:rPr>
              <a:t>IFH Visit</a:t>
            </a:r>
            <a:endParaRPr sz="1400">
              <a:solidFill>
                <a:srgbClr val="FFFFFF"/>
              </a:solidFill>
            </a:endParaRPr>
          </a:p>
        </p:txBody>
      </p:sp>
      <p:sp>
        <p:nvSpPr>
          <p:cNvPr id="74" name="Shape 74"/>
          <p:cNvSpPr txBox="1"/>
          <p:nvPr>
            <p:ph idx="4294967295" type="body"/>
          </p:nvPr>
        </p:nvSpPr>
        <p:spPr>
          <a:xfrm>
            <a:off x="627600" y="3207725"/>
            <a:ext cx="7888800" cy="11682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sz="4800">
                <a:solidFill>
                  <a:srgbClr val="FFFFFF"/>
                </a:solidFill>
              </a:rPr>
              <a:t>45-50 Business Visits</a:t>
            </a:r>
            <a:r>
              <a:rPr lang="en" sz="7200">
                <a:solidFill>
                  <a:srgbClr val="FFFFFF"/>
                </a:solidFill>
              </a:rPr>
              <a:t> </a:t>
            </a:r>
            <a:endParaRPr sz="72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Shape 79"/>
          <p:cNvSpPr txBox="1"/>
          <p:nvPr>
            <p:ph idx="4294967295" type="title"/>
          </p:nvPr>
        </p:nvSpPr>
        <p:spPr>
          <a:xfrm>
            <a:off x="3820800" y="244250"/>
            <a:ext cx="1502400" cy="892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1400">
                <a:solidFill>
                  <a:srgbClr val="F3F3F3"/>
                </a:solidFill>
              </a:rPr>
              <a:t>Small Business Development Center</a:t>
            </a:r>
            <a:endParaRPr sz="1400">
              <a:solidFill>
                <a:srgbClr val="F3F3F3"/>
              </a:solidFill>
            </a:endParaRPr>
          </a:p>
        </p:txBody>
      </p:sp>
      <p:sp>
        <p:nvSpPr>
          <p:cNvPr id="80" name="Shape 80"/>
          <p:cNvSpPr txBox="1"/>
          <p:nvPr>
            <p:ph idx="4294967295" type="body"/>
          </p:nvPr>
        </p:nvSpPr>
        <p:spPr>
          <a:xfrm>
            <a:off x="627600" y="3207725"/>
            <a:ext cx="7888800" cy="11682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sz="4800">
                <a:solidFill>
                  <a:srgbClr val="FFFFFF"/>
                </a:solidFill>
              </a:rPr>
              <a:t>60+ Speakers</a:t>
            </a:r>
            <a:r>
              <a:rPr lang="en" sz="7200">
                <a:solidFill>
                  <a:srgbClr val="FFFFFF"/>
                </a:solidFill>
              </a:rPr>
              <a:t> </a:t>
            </a:r>
            <a:endParaRPr sz="72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Shape 85"/>
          <p:cNvSpPr txBox="1"/>
          <p:nvPr>
            <p:ph idx="4294967295" type="title"/>
          </p:nvPr>
        </p:nvSpPr>
        <p:spPr>
          <a:xfrm>
            <a:off x="3820800" y="244250"/>
            <a:ext cx="1502400" cy="892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1400">
                <a:solidFill>
                  <a:srgbClr val="F3F3F3"/>
                </a:solidFill>
              </a:rPr>
              <a:t>Each student Selects a business mentor</a:t>
            </a:r>
            <a:endParaRPr sz="1400">
              <a:solidFill>
                <a:srgbClr val="F3F3F3"/>
              </a:solidFill>
            </a:endParaRPr>
          </a:p>
        </p:txBody>
      </p:sp>
      <p:sp>
        <p:nvSpPr>
          <p:cNvPr id="86" name="Shape 86"/>
          <p:cNvSpPr txBox="1"/>
          <p:nvPr>
            <p:ph idx="4294967295" type="body"/>
          </p:nvPr>
        </p:nvSpPr>
        <p:spPr>
          <a:xfrm>
            <a:off x="759200" y="3399100"/>
            <a:ext cx="7888800" cy="11682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rPr lang="en" sz="4800">
                <a:solidFill>
                  <a:srgbClr val="FFFFFF"/>
                </a:solidFill>
              </a:rPr>
              <a:t>Mentor Match</a:t>
            </a:r>
            <a:r>
              <a:rPr lang="en" sz="7200">
                <a:solidFill>
                  <a:srgbClr val="FFFFFF"/>
                </a:solidFill>
              </a:rPr>
              <a:t> </a:t>
            </a:r>
            <a:endParaRPr sz="72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Shape 91"/>
          <p:cNvSpPr txBox="1"/>
          <p:nvPr>
            <p:ph idx="4294967295" type="title"/>
          </p:nvPr>
        </p:nvSpPr>
        <p:spPr>
          <a:xfrm>
            <a:off x="3820800" y="244250"/>
            <a:ext cx="1502400" cy="892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1400">
                <a:solidFill>
                  <a:srgbClr val="F3F3F3"/>
                </a:solidFill>
              </a:rPr>
              <a:t>Fiesta </a:t>
            </a:r>
            <a:endParaRPr sz="1400">
              <a:solidFill>
                <a:srgbClr val="F3F3F3"/>
              </a:solidFill>
            </a:endParaRPr>
          </a:p>
          <a:p>
            <a:pPr indent="0" lvl="0" marL="0" rtl="0">
              <a:spcBef>
                <a:spcPts val="0"/>
              </a:spcBef>
              <a:spcAft>
                <a:spcPts val="0"/>
              </a:spcAft>
              <a:buNone/>
            </a:pPr>
            <a:r>
              <a:rPr lang="en" sz="1400">
                <a:solidFill>
                  <a:srgbClr val="F3F3F3"/>
                </a:solidFill>
              </a:rPr>
              <a:t>Parade</a:t>
            </a:r>
            <a:endParaRPr sz="1400">
              <a:solidFill>
                <a:srgbClr val="F3F3F3"/>
              </a:solidFill>
            </a:endParaRPr>
          </a:p>
        </p:txBody>
      </p:sp>
      <p:sp>
        <p:nvSpPr>
          <p:cNvPr id="92" name="Shape 92"/>
          <p:cNvSpPr txBox="1"/>
          <p:nvPr>
            <p:ph idx="4294967295" type="body"/>
          </p:nvPr>
        </p:nvSpPr>
        <p:spPr>
          <a:xfrm>
            <a:off x="759200" y="3399100"/>
            <a:ext cx="7888800" cy="11682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sz="4800">
                <a:solidFill>
                  <a:srgbClr val="FFFFFF"/>
                </a:solidFill>
              </a:rPr>
              <a:t>Giving Back </a:t>
            </a:r>
            <a:endParaRPr sz="72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Shape 97"/>
          <p:cNvSpPr txBox="1"/>
          <p:nvPr>
            <p:ph idx="4294967295" type="title"/>
          </p:nvPr>
        </p:nvSpPr>
        <p:spPr>
          <a:xfrm>
            <a:off x="3820800" y="244250"/>
            <a:ext cx="1502400" cy="892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1400">
                <a:solidFill>
                  <a:srgbClr val="F3F3F3"/>
                </a:solidFill>
              </a:rPr>
              <a:t>Class Business 2017</a:t>
            </a:r>
            <a:endParaRPr sz="1400">
              <a:solidFill>
                <a:srgbClr val="F3F3F3"/>
              </a:solidFill>
            </a:endParaRPr>
          </a:p>
        </p:txBody>
      </p:sp>
      <p:sp>
        <p:nvSpPr>
          <p:cNvPr id="98" name="Shape 98"/>
          <p:cNvSpPr txBox="1"/>
          <p:nvPr>
            <p:ph idx="4294967295" type="body"/>
          </p:nvPr>
        </p:nvSpPr>
        <p:spPr>
          <a:xfrm>
            <a:off x="759200" y="3399100"/>
            <a:ext cx="7888800" cy="11682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sz="4800">
                <a:solidFill>
                  <a:srgbClr val="FFFFFF"/>
                </a:solidFill>
              </a:rPr>
              <a:t>Dinner and Trivia Night</a:t>
            </a:r>
            <a:endParaRPr sz="72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Perdi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