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4" r:id="rId9"/>
    <p:sldId id="263" r:id="rId10"/>
    <p:sldId id="265" r:id="rId11"/>
    <p:sldId id="266" r:id="rId12"/>
  </p:sldIdLst>
  <p:sldSz cx="9144000" cy="6858000" type="screen4x3"/>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FSoyu8q0qb+52MAH+c7H5ECQW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516" y="-60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28" Type="http://customschemas.google.com/relationships/presentationmetadata" Target="metadata"/><Relationship Id="rId10"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400" y="763587"/>
            <a:ext cx="6702425" cy="37703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875" y="4776787"/>
            <a:ext cx="6216650" cy="452437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1850" cy="501650"/>
          </a:xfrm>
          <a:prstGeom prst="rect">
            <a:avLst/>
          </a:prstGeom>
          <a:noFill/>
          <a:ln>
            <a:noFill/>
          </a:ln>
        </p:spPr>
        <p:txBody>
          <a:bodyPr spcFirstLastPara="1" wrap="square" lIns="0" tIns="0" rIns="0" bIns="0" anchor="t" anchorCtr="0">
            <a:noAutofit/>
          </a:bodyPr>
          <a:lstStyle>
            <a:lvl1pPr marR="0" lvl="0"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398962" y="0"/>
            <a:ext cx="3371850" cy="501650"/>
          </a:xfrm>
          <a:prstGeom prst="rect">
            <a:avLst/>
          </a:prstGeom>
          <a:noFill/>
          <a:ln>
            <a:noFill/>
          </a:ln>
        </p:spPr>
        <p:txBody>
          <a:bodyPr spcFirstLastPara="1" wrap="square" lIns="0" tIns="0" rIns="0" bIns="0" anchor="t" anchorCtr="0">
            <a:noAutofit/>
          </a:bodyPr>
          <a:lstStyle>
            <a:lvl1pPr marR="0" lvl="0"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555162"/>
            <a:ext cx="3371850" cy="501650"/>
          </a:xfrm>
          <a:prstGeom prst="rect">
            <a:avLst/>
          </a:prstGeom>
          <a:noFill/>
          <a:ln>
            <a:noFill/>
          </a:ln>
        </p:spPr>
        <p:txBody>
          <a:bodyPr spcFirstLastPara="1" wrap="square" lIns="0" tIns="0" rIns="0" bIns="0" anchor="b" anchorCtr="0">
            <a:noAutofit/>
          </a:bodyPr>
          <a:lstStyle>
            <a:lvl1pPr marR="0" lvl="0"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398962" y="9555162"/>
            <a:ext cx="3371850" cy="50165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0" name="Google Shape;130;p10: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6" name="Google Shape;136;p11: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7" name="Google Shape;87;p3: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 name="Google Shape;93;p4: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 name="Google Shape;99;p5: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5" name="Google Shape;105;p6: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1" name="Google Shape;111;p7: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23" name="Google Shape;123;p9: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777875" y="4776787"/>
            <a:ext cx="6216650" cy="452437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7" name="Google Shape;117;p8:notes"/>
          <p:cNvSpPr>
            <a:spLocks noGrp="1" noRot="1" noChangeAspect="1"/>
          </p:cNvSpPr>
          <p:nvPr>
            <p:ph type="sldImg" idx="2"/>
          </p:nvPr>
        </p:nvSpPr>
        <p:spPr>
          <a:xfrm>
            <a:off x="1371600" y="763588"/>
            <a:ext cx="5026025" cy="3770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83000"/>
              </a:lnSpc>
              <a:spcBef>
                <a:spcPts val="0"/>
              </a:spcBef>
              <a:spcAft>
                <a:spcPts val="0"/>
              </a:spcAft>
              <a:buSzPts val="1400"/>
              <a:buNone/>
              <a:defRPr sz="6000"/>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83000"/>
              </a:lnSpc>
              <a:spcBef>
                <a:spcPts val="1425"/>
              </a:spcBef>
              <a:spcAft>
                <a:spcPts val="0"/>
              </a:spcAft>
              <a:buSzPts val="2400"/>
              <a:buNone/>
              <a:defRPr sz="2400"/>
            </a:lvl1pPr>
            <a:lvl2pPr lvl="1" algn="ctr">
              <a:lnSpc>
                <a:spcPct val="83000"/>
              </a:lnSpc>
              <a:spcBef>
                <a:spcPts val="1138"/>
              </a:spcBef>
              <a:spcAft>
                <a:spcPts val="0"/>
              </a:spcAft>
              <a:buSzPts val="2000"/>
              <a:buNone/>
              <a:defRPr sz="2000"/>
            </a:lvl2pPr>
            <a:lvl3pPr lvl="2" algn="ctr">
              <a:lnSpc>
                <a:spcPct val="83000"/>
              </a:lnSpc>
              <a:spcBef>
                <a:spcPts val="850"/>
              </a:spcBef>
              <a:spcAft>
                <a:spcPts val="0"/>
              </a:spcAft>
              <a:buSzPts val="1800"/>
              <a:buNone/>
              <a:defRPr sz="1800"/>
            </a:lvl3pPr>
            <a:lvl4pPr lvl="3" algn="ctr">
              <a:lnSpc>
                <a:spcPct val="83000"/>
              </a:lnSpc>
              <a:spcBef>
                <a:spcPts val="575"/>
              </a:spcBef>
              <a:spcAft>
                <a:spcPts val="0"/>
              </a:spcAft>
              <a:buSzPts val="1600"/>
              <a:buNone/>
              <a:defRPr sz="1600"/>
            </a:lvl4pPr>
            <a:lvl5pPr lvl="4" algn="ctr">
              <a:lnSpc>
                <a:spcPct val="83000"/>
              </a:lnSpc>
              <a:spcBef>
                <a:spcPts val="288"/>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9" name="Google Shape;19;p24"/>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l">
              <a:lnSpc>
                <a:spcPct val="83000"/>
              </a:lnSpc>
              <a:spcBef>
                <a:spcPts val="0"/>
              </a:spcBef>
              <a:spcAft>
                <a:spcPts val="0"/>
              </a:spcAft>
              <a:buSzPts val="1400"/>
              <a:buNone/>
              <a:defRPr/>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67" name="Google Shape;67;p3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lnSpc>
                <a:spcPct val="83000"/>
              </a:lnSpc>
              <a:spcBef>
                <a:spcPts val="1425"/>
              </a:spcBef>
              <a:spcAft>
                <a:spcPts val="0"/>
              </a:spcAft>
              <a:buSzPts val="2400"/>
              <a:buNone/>
              <a:defRPr sz="2400" b="1"/>
            </a:lvl1pPr>
            <a:lvl2pPr marL="914400" lvl="1" indent="-228600" algn="l">
              <a:lnSpc>
                <a:spcPct val="83000"/>
              </a:lnSpc>
              <a:spcBef>
                <a:spcPts val="1138"/>
              </a:spcBef>
              <a:spcAft>
                <a:spcPts val="0"/>
              </a:spcAft>
              <a:buSzPts val="2000"/>
              <a:buNone/>
              <a:defRPr sz="2000" b="1"/>
            </a:lvl2pPr>
            <a:lvl3pPr marL="1371600" lvl="2" indent="-228600" algn="l">
              <a:lnSpc>
                <a:spcPct val="83000"/>
              </a:lnSpc>
              <a:spcBef>
                <a:spcPts val="850"/>
              </a:spcBef>
              <a:spcAft>
                <a:spcPts val="0"/>
              </a:spcAft>
              <a:buSzPts val="1800"/>
              <a:buNone/>
              <a:defRPr sz="1800" b="1"/>
            </a:lvl3pPr>
            <a:lvl4pPr marL="1828800" lvl="3" indent="-228600" algn="l">
              <a:lnSpc>
                <a:spcPct val="83000"/>
              </a:lnSpc>
              <a:spcBef>
                <a:spcPts val="575"/>
              </a:spcBef>
              <a:spcAft>
                <a:spcPts val="0"/>
              </a:spcAft>
              <a:buSzPts val="1600"/>
              <a:buNone/>
              <a:defRPr sz="1600" b="1"/>
            </a:lvl4pPr>
            <a:lvl5pPr marL="2286000" lvl="4" indent="-228600" algn="l">
              <a:lnSpc>
                <a:spcPct val="83000"/>
              </a:lnSpc>
              <a:spcBef>
                <a:spcPts val="288"/>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a:lvl1pPr>
            <a:lvl2pPr marL="914400" lvl="1" indent="-228600" algn="l">
              <a:lnSpc>
                <a:spcPct val="83000"/>
              </a:lnSpc>
              <a:spcBef>
                <a:spcPts val="1138"/>
              </a:spcBef>
              <a:spcAft>
                <a:spcPts val="0"/>
              </a:spcAft>
              <a:buSzPts val="1400"/>
              <a:buNone/>
              <a:defRPr/>
            </a:lvl2pPr>
            <a:lvl3pPr marL="1371600" lvl="2" indent="-228600" algn="l">
              <a:lnSpc>
                <a:spcPct val="83000"/>
              </a:lnSpc>
              <a:spcBef>
                <a:spcPts val="850"/>
              </a:spcBef>
              <a:spcAft>
                <a:spcPts val="0"/>
              </a:spcAft>
              <a:buSzPts val="1400"/>
              <a:buNone/>
              <a:defRPr/>
            </a:lvl3pPr>
            <a:lvl4pPr marL="1828800" lvl="3" indent="-228600" algn="l">
              <a:lnSpc>
                <a:spcPct val="83000"/>
              </a:lnSpc>
              <a:spcBef>
                <a:spcPts val="575"/>
              </a:spcBef>
              <a:spcAft>
                <a:spcPts val="0"/>
              </a:spcAft>
              <a:buSzPts val="1400"/>
              <a:buNone/>
              <a:defRPr/>
            </a:lvl4pPr>
            <a:lvl5pPr marL="2286000" lvl="4" indent="-228600" algn="l">
              <a:lnSpc>
                <a:spcPct val="8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lnSpc>
                <a:spcPct val="83000"/>
              </a:lnSpc>
              <a:spcBef>
                <a:spcPts val="1425"/>
              </a:spcBef>
              <a:spcAft>
                <a:spcPts val="0"/>
              </a:spcAft>
              <a:buSzPts val="2400"/>
              <a:buNone/>
              <a:defRPr sz="2400" b="1"/>
            </a:lvl1pPr>
            <a:lvl2pPr marL="914400" lvl="1" indent="-228600" algn="l">
              <a:lnSpc>
                <a:spcPct val="83000"/>
              </a:lnSpc>
              <a:spcBef>
                <a:spcPts val="1138"/>
              </a:spcBef>
              <a:spcAft>
                <a:spcPts val="0"/>
              </a:spcAft>
              <a:buSzPts val="2000"/>
              <a:buNone/>
              <a:defRPr sz="2000" b="1"/>
            </a:lvl2pPr>
            <a:lvl3pPr marL="1371600" lvl="2" indent="-228600" algn="l">
              <a:lnSpc>
                <a:spcPct val="83000"/>
              </a:lnSpc>
              <a:spcBef>
                <a:spcPts val="850"/>
              </a:spcBef>
              <a:spcAft>
                <a:spcPts val="0"/>
              </a:spcAft>
              <a:buSzPts val="1800"/>
              <a:buNone/>
              <a:defRPr sz="1800" b="1"/>
            </a:lvl3pPr>
            <a:lvl4pPr marL="1828800" lvl="3" indent="-228600" algn="l">
              <a:lnSpc>
                <a:spcPct val="83000"/>
              </a:lnSpc>
              <a:spcBef>
                <a:spcPts val="575"/>
              </a:spcBef>
              <a:spcAft>
                <a:spcPts val="0"/>
              </a:spcAft>
              <a:buSzPts val="1600"/>
              <a:buNone/>
              <a:defRPr sz="1600" b="1"/>
            </a:lvl4pPr>
            <a:lvl5pPr marL="2286000" lvl="4" indent="-228600" algn="l">
              <a:lnSpc>
                <a:spcPct val="83000"/>
              </a:lnSpc>
              <a:spcBef>
                <a:spcPts val="288"/>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a:lvl1pPr>
            <a:lvl2pPr marL="914400" lvl="1" indent="-228600" algn="l">
              <a:lnSpc>
                <a:spcPct val="83000"/>
              </a:lnSpc>
              <a:spcBef>
                <a:spcPts val="1138"/>
              </a:spcBef>
              <a:spcAft>
                <a:spcPts val="0"/>
              </a:spcAft>
              <a:buSzPts val="1400"/>
              <a:buNone/>
              <a:defRPr/>
            </a:lvl2pPr>
            <a:lvl3pPr marL="1371600" lvl="2" indent="-228600" algn="l">
              <a:lnSpc>
                <a:spcPct val="83000"/>
              </a:lnSpc>
              <a:spcBef>
                <a:spcPts val="850"/>
              </a:spcBef>
              <a:spcAft>
                <a:spcPts val="0"/>
              </a:spcAft>
              <a:buSzPts val="1400"/>
              <a:buNone/>
              <a:defRPr/>
            </a:lvl3pPr>
            <a:lvl4pPr marL="1828800" lvl="3" indent="-228600" algn="l">
              <a:lnSpc>
                <a:spcPct val="83000"/>
              </a:lnSpc>
              <a:spcBef>
                <a:spcPts val="575"/>
              </a:spcBef>
              <a:spcAft>
                <a:spcPts val="0"/>
              </a:spcAft>
              <a:buSzPts val="1400"/>
              <a:buNone/>
              <a:defRPr/>
            </a:lvl4pPr>
            <a:lvl5pPr marL="2286000" lvl="4" indent="-228600" algn="l">
              <a:lnSpc>
                <a:spcPct val="8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72" name="Google Shape;72;p34"/>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83000"/>
              </a:lnSpc>
              <a:spcBef>
                <a:spcPts val="0"/>
              </a:spcBef>
              <a:spcAft>
                <a:spcPts val="0"/>
              </a:spcAft>
              <a:buSzPts val="1400"/>
              <a:buNone/>
              <a:defRPr sz="6000"/>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2400"/>
              <a:buNone/>
              <a:defRPr sz="2400"/>
            </a:lvl1pPr>
            <a:lvl2pPr marL="914400" lvl="1" indent="-228600" algn="l">
              <a:lnSpc>
                <a:spcPct val="83000"/>
              </a:lnSpc>
              <a:spcBef>
                <a:spcPts val="1138"/>
              </a:spcBef>
              <a:spcAft>
                <a:spcPts val="0"/>
              </a:spcAft>
              <a:buSzPts val="2000"/>
              <a:buNone/>
              <a:defRPr sz="2000"/>
            </a:lvl2pPr>
            <a:lvl3pPr marL="1371600" lvl="2" indent="-228600" algn="l">
              <a:lnSpc>
                <a:spcPct val="83000"/>
              </a:lnSpc>
              <a:spcBef>
                <a:spcPts val="850"/>
              </a:spcBef>
              <a:spcAft>
                <a:spcPts val="0"/>
              </a:spcAft>
              <a:buSzPts val="1800"/>
              <a:buNone/>
              <a:defRPr sz="1800"/>
            </a:lvl3pPr>
            <a:lvl4pPr marL="1828800" lvl="3" indent="-228600" algn="l">
              <a:lnSpc>
                <a:spcPct val="83000"/>
              </a:lnSpc>
              <a:spcBef>
                <a:spcPts val="575"/>
              </a:spcBef>
              <a:spcAft>
                <a:spcPts val="0"/>
              </a:spcAft>
              <a:buSzPts val="1600"/>
              <a:buNone/>
              <a:defRPr sz="1600"/>
            </a:lvl4pPr>
            <a:lvl5pPr marL="2286000" lvl="4" indent="-228600" algn="l">
              <a:lnSpc>
                <a:spcPct val="83000"/>
              </a:lnSpc>
              <a:spcBef>
                <a:spcPts val="288"/>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23" name="Google Shape;23;p25"/>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457200" y="274637"/>
            <a:ext cx="8228012" cy="1141412"/>
          </a:xfrm>
          <a:prstGeom prst="rect">
            <a:avLst/>
          </a:prstGeom>
          <a:noFill/>
          <a:ln>
            <a:noFill/>
          </a:ln>
        </p:spPr>
        <p:txBody>
          <a:bodyPr spcFirstLastPara="1" wrap="square" lIns="91425" tIns="45700" rIns="91425" bIns="45700" anchor="ctr" anchorCtr="0">
            <a:noAutofit/>
          </a:bodyPr>
          <a:lstStyle>
            <a:lvl1pPr lvl="0" algn="l">
              <a:lnSpc>
                <a:spcPct val="83000"/>
              </a:lnSpc>
              <a:spcBef>
                <a:spcPts val="0"/>
              </a:spcBef>
              <a:spcAft>
                <a:spcPts val="0"/>
              </a:spcAft>
              <a:buSzPts val="1400"/>
              <a:buNone/>
              <a:defRPr/>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457200" y="1600200"/>
            <a:ext cx="8228012" cy="4524375"/>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a:lvl1pPr>
            <a:lvl2pPr marL="914400" lvl="1" indent="-228600" algn="l">
              <a:lnSpc>
                <a:spcPct val="83000"/>
              </a:lnSpc>
              <a:spcBef>
                <a:spcPts val="1138"/>
              </a:spcBef>
              <a:spcAft>
                <a:spcPts val="0"/>
              </a:spcAft>
              <a:buSzPts val="1400"/>
              <a:buNone/>
              <a:defRPr/>
            </a:lvl2pPr>
            <a:lvl3pPr marL="1371600" lvl="2" indent="-228600" algn="l">
              <a:lnSpc>
                <a:spcPct val="83000"/>
              </a:lnSpc>
              <a:spcBef>
                <a:spcPts val="850"/>
              </a:spcBef>
              <a:spcAft>
                <a:spcPts val="0"/>
              </a:spcAft>
              <a:buSzPts val="1400"/>
              <a:buNone/>
              <a:defRPr/>
            </a:lvl3pPr>
            <a:lvl4pPr marL="1828800" lvl="3" indent="-228600" algn="l">
              <a:lnSpc>
                <a:spcPct val="83000"/>
              </a:lnSpc>
              <a:spcBef>
                <a:spcPts val="575"/>
              </a:spcBef>
              <a:spcAft>
                <a:spcPts val="0"/>
              </a:spcAft>
              <a:buSzPts val="1400"/>
              <a:buNone/>
              <a:defRPr/>
            </a:lvl4pPr>
            <a:lvl5pPr marL="2286000" lvl="4" indent="-228600" algn="l">
              <a:lnSpc>
                <a:spcPct val="8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rot="5400000">
            <a:off x="4732338" y="2171700"/>
            <a:ext cx="5849937" cy="2055813"/>
          </a:xfrm>
          <a:prstGeom prst="rect">
            <a:avLst/>
          </a:prstGeom>
          <a:noFill/>
          <a:ln>
            <a:noFill/>
          </a:ln>
        </p:spPr>
        <p:txBody>
          <a:bodyPr spcFirstLastPara="1" wrap="square" lIns="91425" tIns="45700" rIns="91425" bIns="45700" anchor="ctr" anchorCtr="0">
            <a:noAutofit/>
          </a:bodyPr>
          <a:lstStyle>
            <a:lvl1pPr lvl="0" algn="l">
              <a:lnSpc>
                <a:spcPct val="83000"/>
              </a:lnSpc>
              <a:spcBef>
                <a:spcPts val="0"/>
              </a:spcBef>
              <a:spcAft>
                <a:spcPts val="0"/>
              </a:spcAft>
              <a:buSzPts val="1400"/>
              <a:buNone/>
              <a:defRPr/>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38" name="Google Shape;38;p28"/>
          <p:cNvSpPr txBox="1">
            <a:spLocks noGrp="1"/>
          </p:cNvSpPr>
          <p:nvPr>
            <p:ph type="body" idx="1"/>
          </p:nvPr>
        </p:nvSpPr>
        <p:spPr>
          <a:xfrm rot="5400000">
            <a:off x="542132" y="189707"/>
            <a:ext cx="5849937" cy="6019800"/>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a:lvl1pPr>
            <a:lvl2pPr marL="914400" lvl="1" indent="-228600" algn="l">
              <a:lnSpc>
                <a:spcPct val="83000"/>
              </a:lnSpc>
              <a:spcBef>
                <a:spcPts val="1138"/>
              </a:spcBef>
              <a:spcAft>
                <a:spcPts val="0"/>
              </a:spcAft>
              <a:buSzPts val="1400"/>
              <a:buNone/>
              <a:defRPr/>
            </a:lvl2pPr>
            <a:lvl3pPr marL="1371600" lvl="2" indent="-228600" algn="l">
              <a:lnSpc>
                <a:spcPct val="83000"/>
              </a:lnSpc>
              <a:spcBef>
                <a:spcPts val="850"/>
              </a:spcBef>
              <a:spcAft>
                <a:spcPts val="0"/>
              </a:spcAft>
              <a:buSzPts val="1400"/>
              <a:buNone/>
              <a:defRPr/>
            </a:lvl3pPr>
            <a:lvl4pPr marL="1828800" lvl="3" indent="-228600" algn="l">
              <a:lnSpc>
                <a:spcPct val="83000"/>
              </a:lnSpc>
              <a:spcBef>
                <a:spcPts val="575"/>
              </a:spcBef>
              <a:spcAft>
                <a:spcPts val="0"/>
              </a:spcAft>
              <a:buSzPts val="1400"/>
              <a:buNone/>
              <a:defRPr/>
            </a:lvl4pPr>
            <a:lvl5pPr marL="2286000" lvl="4" indent="-228600" algn="l">
              <a:lnSpc>
                <a:spcPct val="8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8"/>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40" name="Google Shape;40;p28"/>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457200" y="274637"/>
            <a:ext cx="8228012" cy="1141412"/>
          </a:xfrm>
          <a:prstGeom prst="rect">
            <a:avLst/>
          </a:prstGeom>
          <a:noFill/>
          <a:ln>
            <a:noFill/>
          </a:ln>
        </p:spPr>
        <p:txBody>
          <a:bodyPr spcFirstLastPara="1" wrap="square" lIns="91425" tIns="45700" rIns="91425" bIns="45700" anchor="ctr" anchorCtr="0">
            <a:noAutofit/>
          </a:bodyPr>
          <a:lstStyle>
            <a:lvl1pPr lvl="0" algn="l">
              <a:lnSpc>
                <a:spcPct val="83000"/>
              </a:lnSpc>
              <a:spcBef>
                <a:spcPts val="0"/>
              </a:spcBef>
              <a:spcAft>
                <a:spcPts val="0"/>
              </a:spcAft>
              <a:buSzPts val="1400"/>
              <a:buNone/>
              <a:defRPr/>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43" name="Google Shape;43;p29"/>
          <p:cNvSpPr txBox="1">
            <a:spLocks noGrp="1"/>
          </p:cNvSpPr>
          <p:nvPr>
            <p:ph type="body" idx="1"/>
          </p:nvPr>
        </p:nvSpPr>
        <p:spPr>
          <a:xfrm rot="5400000">
            <a:off x="2309018" y="-251619"/>
            <a:ext cx="4524375" cy="8228012"/>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a:lvl1pPr>
            <a:lvl2pPr marL="914400" lvl="1" indent="-228600" algn="l">
              <a:lnSpc>
                <a:spcPct val="83000"/>
              </a:lnSpc>
              <a:spcBef>
                <a:spcPts val="1138"/>
              </a:spcBef>
              <a:spcAft>
                <a:spcPts val="0"/>
              </a:spcAft>
              <a:buSzPts val="1400"/>
              <a:buNone/>
              <a:defRPr/>
            </a:lvl2pPr>
            <a:lvl3pPr marL="1371600" lvl="2" indent="-228600" algn="l">
              <a:lnSpc>
                <a:spcPct val="83000"/>
              </a:lnSpc>
              <a:spcBef>
                <a:spcPts val="850"/>
              </a:spcBef>
              <a:spcAft>
                <a:spcPts val="0"/>
              </a:spcAft>
              <a:buSzPts val="1400"/>
              <a:buNone/>
              <a:defRPr/>
            </a:lvl3pPr>
            <a:lvl4pPr marL="1828800" lvl="3" indent="-228600" algn="l">
              <a:lnSpc>
                <a:spcPct val="83000"/>
              </a:lnSpc>
              <a:spcBef>
                <a:spcPts val="575"/>
              </a:spcBef>
              <a:spcAft>
                <a:spcPts val="0"/>
              </a:spcAft>
              <a:buSzPts val="1400"/>
              <a:buNone/>
              <a:defRPr/>
            </a:lvl4pPr>
            <a:lvl5pPr marL="2286000" lvl="4" indent="-228600" algn="l">
              <a:lnSpc>
                <a:spcPct val="8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45" name="Google Shape;45;p29"/>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83000"/>
              </a:lnSpc>
              <a:spcBef>
                <a:spcPts val="0"/>
              </a:spcBef>
              <a:spcAft>
                <a:spcPts val="0"/>
              </a:spcAft>
              <a:buSzPts val="1400"/>
              <a:buNone/>
              <a:defRPr sz="3200"/>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48" name="Google Shape;48;p3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83000"/>
              </a:lnSpc>
              <a:spcBef>
                <a:spcPts val="1425"/>
              </a:spcBef>
              <a:spcAft>
                <a:spcPts val="0"/>
              </a:spcAft>
              <a:buClr>
                <a:srgbClr val="000000"/>
              </a:buClr>
              <a:buSzPts val="3200"/>
              <a:buFont typeface="Times New Roman"/>
              <a:buNone/>
              <a:defRPr sz="3200">
                <a:solidFill>
                  <a:srgbClr val="000000"/>
                </a:solidFill>
                <a:latin typeface="Calibri"/>
                <a:ea typeface="Calibri"/>
                <a:cs typeface="Calibri"/>
                <a:sym typeface="Calibri"/>
              </a:defRPr>
            </a:lvl1pPr>
            <a:lvl2pPr marR="0" lvl="1" algn="l" rtl="0">
              <a:lnSpc>
                <a:spcPct val="83000"/>
              </a:lnSpc>
              <a:spcBef>
                <a:spcPts val="1138"/>
              </a:spcBef>
              <a:spcAft>
                <a:spcPts val="0"/>
              </a:spcAft>
              <a:buClr>
                <a:srgbClr val="000000"/>
              </a:buClr>
              <a:buSzPts val="2800"/>
              <a:buFont typeface="Times New Roman"/>
              <a:buNone/>
              <a:defRPr sz="2800" b="0" i="0" u="none" strike="noStrike" cap="none">
                <a:solidFill>
                  <a:srgbClr val="000000"/>
                </a:solidFill>
                <a:latin typeface="Calibri"/>
                <a:ea typeface="Calibri"/>
                <a:cs typeface="Calibri"/>
                <a:sym typeface="Calibri"/>
              </a:defRPr>
            </a:lvl2pPr>
            <a:lvl3pPr marR="0" lvl="2" algn="l" rtl="0">
              <a:lnSpc>
                <a:spcPct val="83000"/>
              </a:lnSpc>
              <a:spcBef>
                <a:spcPts val="850"/>
              </a:spcBef>
              <a:spcAft>
                <a:spcPts val="0"/>
              </a:spcAft>
              <a:buClr>
                <a:srgbClr val="000000"/>
              </a:buClr>
              <a:buSzPts val="2400"/>
              <a:buFont typeface="Times New Roman"/>
              <a:buNone/>
              <a:defRPr sz="2400" b="0" i="0" u="none" strike="noStrike" cap="none">
                <a:solidFill>
                  <a:srgbClr val="000000"/>
                </a:solidFill>
                <a:latin typeface="Calibri"/>
                <a:ea typeface="Calibri"/>
                <a:cs typeface="Calibri"/>
                <a:sym typeface="Calibri"/>
              </a:defRPr>
            </a:lvl3pPr>
            <a:lvl4pPr marR="0" lvl="3" algn="l" rtl="0">
              <a:lnSpc>
                <a:spcPct val="83000"/>
              </a:lnSpc>
              <a:spcBef>
                <a:spcPts val="575"/>
              </a:spcBef>
              <a:spcAft>
                <a:spcPts val="0"/>
              </a:spcAft>
              <a:buClr>
                <a:srgbClr val="000000"/>
              </a:buClr>
              <a:buSzPts val="2000"/>
              <a:buFont typeface="Times New Roman"/>
              <a:buNone/>
              <a:defRPr sz="2000" b="0" i="0" u="none" strike="noStrike" cap="none">
                <a:solidFill>
                  <a:srgbClr val="000000"/>
                </a:solidFill>
                <a:latin typeface="Calibri"/>
                <a:ea typeface="Calibri"/>
                <a:cs typeface="Calibri"/>
                <a:sym typeface="Calibri"/>
              </a:defRPr>
            </a:lvl4pPr>
            <a:lvl5pPr marR="0" lvl="4" algn="l" rtl="0">
              <a:lnSpc>
                <a:spcPct val="83000"/>
              </a:lnSpc>
              <a:spcBef>
                <a:spcPts val="288"/>
              </a:spcBef>
              <a:spcAft>
                <a:spcPts val="0"/>
              </a:spcAft>
              <a:buClr>
                <a:srgbClr val="000000"/>
              </a:buClr>
              <a:buSzPts val="2000"/>
              <a:buFont typeface="Times New Roman"/>
              <a:buNone/>
              <a:defRPr sz="2000" b="0" i="0" u="none" strike="noStrike" cap="none">
                <a:solidFill>
                  <a:srgbClr val="000000"/>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600"/>
              <a:buNone/>
              <a:defRPr sz="1600"/>
            </a:lvl1pPr>
            <a:lvl2pPr marL="914400" lvl="1" indent="-228600" algn="l">
              <a:lnSpc>
                <a:spcPct val="83000"/>
              </a:lnSpc>
              <a:spcBef>
                <a:spcPts val="1138"/>
              </a:spcBef>
              <a:spcAft>
                <a:spcPts val="0"/>
              </a:spcAft>
              <a:buSzPts val="1400"/>
              <a:buNone/>
              <a:defRPr sz="1400"/>
            </a:lvl2pPr>
            <a:lvl3pPr marL="1371600" lvl="2" indent="-228600" algn="l">
              <a:lnSpc>
                <a:spcPct val="83000"/>
              </a:lnSpc>
              <a:spcBef>
                <a:spcPts val="850"/>
              </a:spcBef>
              <a:spcAft>
                <a:spcPts val="0"/>
              </a:spcAft>
              <a:buSzPts val="1200"/>
              <a:buNone/>
              <a:defRPr sz="1200"/>
            </a:lvl3pPr>
            <a:lvl4pPr marL="1828800" lvl="3" indent="-228600" algn="l">
              <a:lnSpc>
                <a:spcPct val="83000"/>
              </a:lnSpc>
              <a:spcBef>
                <a:spcPts val="575"/>
              </a:spcBef>
              <a:spcAft>
                <a:spcPts val="0"/>
              </a:spcAft>
              <a:buSzPts val="1000"/>
              <a:buNone/>
              <a:defRPr sz="1000"/>
            </a:lvl4pPr>
            <a:lvl5pPr marL="2286000" lvl="4" indent="-228600" algn="l">
              <a:lnSpc>
                <a:spcPct val="83000"/>
              </a:lnSpc>
              <a:spcBef>
                <a:spcPts val="288"/>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30"/>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1" name="Google Shape;51;p30"/>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3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83000"/>
              </a:lnSpc>
              <a:spcBef>
                <a:spcPts val="0"/>
              </a:spcBef>
              <a:spcAft>
                <a:spcPts val="0"/>
              </a:spcAft>
              <a:buSzPts val="1400"/>
              <a:buNone/>
              <a:defRPr sz="3200"/>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54" name="Google Shape;54;p3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400"/>
              <a:buNone/>
              <a:defRPr sz="3200"/>
            </a:lvl1pPr>
            <a:lvl2pPr marL="914400" lvl="1" indent="-228600" algn="l">
              <a:lnSpc>
                <a:spcPct val="83000"/>
              </a:lnSpc>
              <a:spcBef>
                <a:spcPts val="1138"/>
              </a:spcBef>
              <a:spcAft>
                <a:spcPts val="0"/>
              </a:spcAft>
              <a:buSzPts val="1400"/>
              <a:buNone/>
              <a:defRPr sz="2800"/>
            </a:lvl2pPr>
            <a:lvl3pPr marL="1371600" lvl="2" indent="-228600" algn="l">
              <a:lnSpc>
                <a:spcPct val="83000"/>
              </a:lnSpc>
              <a:spcBef>
                <a:spcPts val="850"/>
              </a:spcBef>
              <a:spcAft>
                <a:spcPts val="0"/>
              </a:spcAft>
              <a:buSzPts val="1400"/>
              <a:buNone/>
              <a:defRPr sz="2400"/>
            </a:lvl3pPr>
            <a:lvl4pPr marL="1828800" lvl="3" indent="-228600" algn="l">
              <a:lnSpc>
                <a:spcPct val="83000"/>
              </a:lnSpc>
              <a:spcBef>
                <a:spcPts val="575"/>
              </a:spcBef>
              <a:spcAft>
                <a:spcPts val="0"/>
              </a:spcAft>
              <a:buSzPts val="1400"/>
              <a:buNone/>
              <a:defRPr sz="2000"/>
            </a:lvl4pPr>
            <a:lvl5pPr marL="2286000" lvl="4" indent="-228600" algn="l">
              <a:lnSpc>
                <a:spcPct val="83000"/>
              </a:lnSpc>
              <a:spcBef>
                <a:spcPts val="288"/>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3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83000"/>
              </a:lnSpc>
              <a:spcBef>
                <a:spcPts val="1425"/>
              </a:spcBef>
              <a:spcAft>
                <a:spcPts val="0"/>
              </a:spcAft>
              <a:buSzPts val="1600"/>
              <a:buNone/>
              <a:defRPr sz="1600"/>
            </a:lvl1pPr>
            <a:lvl2pPr marL="914400" lvl="1" indent="-228600" algn="l">
              <a:lnSpc>
                <a:spcPct val="83000"/>
              </a:lnSpc>
              <a:spcBef>
                <a:spcPts val="1138"/>
              </a:spcBef>
              <a:spcAft>
                <a:spcPts val="0"/>
              </a:spcAft>
              <a:buSzPts val="1400"/>
              <a:buNone/>
              <a:defRPr sz="1400"/>
            </a:lvl2pPr>
            <a:lvl3pPr marL="1371600" lvl="2" indent="-228600" algn="l">
              <a:lnSpc>
                <a:spcPct val="83000"/>
              </a:lnSpc>
              <a:spcBef>
                <a:spcPts val="850"/>
              </a:spcBef>
              <a:spcAft>
                <a:spcPts val="0"/>
              </a:spcAft>
              <a:buSzPts val="1200"/>
              <a:buNone/>
              <a:defRPr sz="1200"/>
            </a:lvl3pPr>
            <a:lvl4pPr marL="1828800" lvl="3" indent="-228600" algn="l">
              <a:lnSpc>
                <a:spcPct val="83000"/>
              </a:lnSpc>
              <a:spcBef>
                <a:spcPts val="575"/>
              </a:spcBef>
              <a:spcAft>
                <a:spcPts val="0"/>
              </a:spcAft>
              <a:buSzPts val="1000"/>
              <a:buNone/>
              <a:defRPr sz="1000"/>
            </a:lvl4pPr>
            <a:lvl5pPr marL="2286000" lvl="4" indent="-228600" algn="l">
              <a:lnSpc>
                <a:spcPct val="83000"/>
              </a:lnSpc>
              <a:spcBef>
                <a:spcPts val="288"/>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31"/>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2"/>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457200" y="274637"/>
            <a:ext cx="8228012" cy="1141412"/>
          </a:xfrm>
          <a:prstGeom prst="rect">
            <a:avLst/>
          </a:prstGeom>
          <a:noFill/>
          <a:ln>
            <a:noFill/>
          </a:ln>
        </p:spPr>
        <p:txBody>
          <a:bodyPr spcFirstLastPara="1" wrap="square" lIns="91425" tIns="45700" rIns="91425" bIns="45700" anchor="ctr" anchorCtr="0">
            <a:noAutofit/>
          </a:bodyPr>
          <a:lstStyle>
            <a:lvl1pPr lvl="0" algn="l">
              <a:lnSpc>
                <a:spcPct val="83000"/>
              </a:lnSpc>
              <a:spcBef>
                <a:spcPts val="0"/>
              </a:spcBef>
              <a:spcAft>
                <a:spcPts val="0"/>
              </a:spcAft>
              <a:buSzPts val="1400"/>
              <a:buNone/>
              <a:defRPr/>
            </a:lvl1pPr>
            <a:lvl2pPr lvl="1" algn="l">
              <a:lnSpc>
                <a:spcPct val="83000"/>
              </a:lnSpc>
              <a:spcBef>
                <a:spcPts val="0"/>
              </a:spcBef>
              <a:spcAft>
                <a:spcPts val="0"/>
              </a:spcAft>
              <a:buSzPts val="1400"/>
              <a:buNone/>
              <a:defRPr/>
            </a:lvl2pPr>
            <a:lvl3pPr lvl="2" algn="l">
              <a:lnSpc>
                <a:spcPct val="83000"/>
              </a:lnSpc>
              <a:spcBef>
                <a:spcPts val="0"/>
              </a:spcBef>
              <a:spcAft>
                <a:spcPts val="0"/>
              </a:spcAft>
              <a:buSzPts val="1400"/>
              <a:buNone/>
              <a:defRPr/>
            </a:lvl3pPr>
            <a:lvl4pPr lvl="3" algn="l">
              <a:lnSpc>
                <a:spcPct val="83000"/>
              </a:lnSpc>
              <a:spcBef>
                <a:spcPts val="0"/>
              </a:spcBef>
              <a:spcAft>
                <a:spcPts val="0"/>
              </a:spcAft>
              <a:buSzPts val="1400"/>
              <a:buNone/>
              <a:defRPr/>
            </a:lvl4pPr>
            <a:lvl5pPr lvl="4" algn="l">
              <a:lnSpc>
                <a:spcPct val="83000"/>
              </a:lnSpc>
              <a:spcBef>
                <a:spcPts val="0"/>
              </a:spcBef>
              <a:spcAft>
                <a:spcPts val="0"/>
              </a:spcAft>
              <a:buSzPts val="1400"/>
              <a:buNone/>
              <a:defRPr/>
            </a:lvl5pPr>
            <a:lvl6pPr lvl="5" algn="l">
              <a:lnSpc>
                <a:spcPct val="83000"/>
              </a:lnSpc>
              <a:spcBef>
                <a:spcPts val="0"/>
              </a:spcBef>
              <a:spcAft>
                <a:spcPts val="0"/>
              </a:spcAft>
              <a:buSzPts val="1400"/>
              <a:buNone/>
              <a:defRPr/>
            </a:lvl6pPr>
            <a:lvl7pPr lvl="6" algn="l">
              <a:lnSpc>
                <a:spcPct val="83000"/>
              </a:lnSpc>
              <a:spcBef>
                <a:spcPts val="0"/>
              </a:spcBef>
              <a:spcAft>
                <a:spcPts val="0"/>
              </a:spcAft>
              <a:buSzPts val="1400"/>
              <a:buNone/>
              <a:defRPr/>
            </a:lvl7pPr>
            <a:lvl8pPr lvl="7" algn="l">
              <a:lnSpc>
                <a:spcPct val="83000"/>
              </a:lnSpc>
              <a:spcBef>
                <a:spcPts val="0"/>
              </a:spcBef>
              <a:spcAft>
                <a:spcPts val="0"/>
              </a:spcAft>
              <a:buSzPts val="1400"/>
              <a:buNone/>
              <a:defRPr/>
            </a:lvl8pPr>
            <a:lvl9pPr lvl="8" algn="l">
              <a:lnSpc>
                <a:spcPct val="83000"/>
              </a:lnSpc>
              <a:spcBef>
                <a:spcPts val="0"/>
              </a:spcBef>
              <a:spcAft>
                <a:spcPts val="0"/>
              </a:spcAft>
              <a:buSzPts val="1400"/>
              <a:buNone/>
              <a:defRPr/>
            </a:lvl9pPr>
          </a:lstStyle>
          <a:p>
            <a:endParaRPr/>
          </a:p>
        </p:txBody>
      </p:sp>
      <p:sp>
        <p:nvSpPr>
          <p:cNvPr id="63" name="Google Shape;63;p33"/>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CCCCCC"/>
                </a:solidFill>
                <a:latin typeface="Calibri"/>
                <a:ea typeface="Calibri"/>
                <a:cs typeface="Calibri"/>
                <a:sym typeface="Calibri"/>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57200" y="274637"/>
            <a:ext cx="8228012" cy="1141412"/>
          </a:xfrm>
          <a:prstGeom prst="rect">
            <a:avLst/>
          </a:prstGeom>
          <a:noFill/>
          <a:ln>
            <a:noFill/>
          </a:ln>
        </p:spPr>
        <p:txBody>
          <a:bodyPr spcFirstLastPara="1" wrap="square" lIns="91425" tIns="45700" rIns="91425" bIns="45700" anchor="ctr" anchorCtr="0">
            <a:noAutofit/>
          </a:bodyPr>
          <a:lstStyle>
            <a:lvl1pPr marR="0" lvl="0"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83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11" name="Google Shape;11;p23"/>
          <p:cNvSpPr txBox="1">
            <a:spLocks noGrp="1"/>
          </p:cNvSpPr>
          <p:nvPr>
            <p:ph type="body" idx="1"/>
          </p:nvPr>
        </p:nvSpPr>
        <p:spPr>
          <a:xfrm>
            <a:off x="457200" y="1600200"/>
            <a:ext cx="8228012" cy="4524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3000"/>
              </a:lnSpc>
              <a:spcBef>
                <a:spcPts val="1425"/>
              </a:spcBef>
              <a:spcAft>
                <a:spcPts val="0"/>
              </a:spcAft>
              <a:buSzPts val="1400"/>
              <a:buNone/>
              <a:defRPr sz="3200" b="0" i="0" u="none" strike="noStrike" cap="none">
                <a:solidFill>
                  <a:srgbClr val="000000"/>
                </a:solidFill>
                <a:latin typeface="Calibri"/>
                <a:ea typeface="Calibri"/>
                <a:cs typeface="Calibri"/>
                <a:sym typeface="Calibri"/>
              </a:defRPr>
            </a:lvl1pPr>
            <a:lvl2pPr marL="914400" marR="0" lvl="1" indent="-228600" algn="l" rtl="0">
              <a:lnSpc>
                <a:spcPct val="83000"/>
              </a:lnSpc>
              <a:spcBef>
                <a:spcPts val="1138"/>
              </a:spcBef>
              <a:spcAft>
                <a:spcPts val="0"/>
              </a:spcAft>
              <a:buSzPts val="1400"/>
              <a:buNone/>
              <a:defRPr sz="2400" b="0" i="0" u="none" strike="noStrike" cap="none">
                <a:solidFill>
                  <a:srgbClr val="000000"/>
                </a:solidFill>
                <a:latin typeface="Calibri"/>
                <a:ea typeface="Calibri"/>
                <a:cs typeface="Calibri"/>
                <a:sym typeface="Calibri"/>
              </a:defRPr>
            </a:lvl2pPr>
            <a:lvl3pPr marL="1371600" marR="0" lvl="2" indent="-228600" algn="l" rtl="0">
              <a:lnSpc>
                <a:spcPct val="83000"/>
              </a:lnSpc>
              <a:spcBef>
                <a:spcPts val="850"/>
              </a:spcBef>
              <a:spcAft>
                <a:spcPts val="0"/>
              </a:spcAft>
              <a:buSzPts val="1400"/>
              <a:buNone/>
              <a:defRPr sz="2000" b="0" i="0" u="none" strike="noStrike" cap="none">
                <a:solidFill>
                  <a:srgbClr val="000000"/>
                </a:solidFill>
                <a:latin typeface="Calibri"/>
                <a:ea typeface="Calibri"/>
                <a:cs typeface="Calibri"/>
                <a:sym typeface="Calibri"/>
              </a:defRPr>
            </a:lvl3pPr>
            <a:lvl4pPr marL="1828800" marR="0" lvl="3" indent="-228600" algn="l" rtl="0">
              <a:lnSpc>
                <a:spcPct val="83000"/>
              </a:lnSpc>
              <a:spcBef>
                <a:spcPts val="575"/>
              </a:spcBef>
              <a:spcAft>
                <a:spcPts val="0"/>
              </a:spcAft>
              <a:buSzPts val="1400"/>
              <a:buNone/>
              <a:defRPr sz="2000" b="0" i="0" u="none" strike="noStrike" cap="none">
                <a:solidFill>
                  <a:srgbClr val="000000"/>
                </a:solidFill>
                <a:latin typeface="Calibri"/>
                <a:ea typeface="Calibri"/>
                <a:cs typeface="Calibri"/>
                <a:sym typeface="Calibri"/>
              </a:defRPr>
            </a:lvl4pPr>
            <a:lvl5pPr marL="2286000" marR="0" lvl="4" indent="-228600" algn="l" rtl="0">
              <a:lnSpc>
                <a:spcPct val="83000"/>
              </a:lnSpc>
              <a:spcBef>
                <a:spcPts val="288"/>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457200" y="6356350"/>
            <a:ext cx="2132012" cy="3635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CCCCCC"/>
                </a:solidFill>
                <a:latin typeface="Calibri"/>
                <a:ea typeface="Calibri"/>
                <a:cs typeface="Calibri"/>
                <a:sym typeface="Calibri"/>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chemeClr val="dk1"/>
              </a:solidFill>
              <a:latin typeface="Arial"/>
              <a:ea typeface="Arial"/>
              <a:cs typeface="Arial"/>
              <a:sym typeface="Arial"/>
            </a:endParaRPr>
          </a:p>
        </p:txBody>
      </p:sp>
      <p:sp>
        <p:nvSpPr>
          <p:cNvPr id="14" name="Google Shape;14;p23"/>
          <p:cNvSpPr txBox="1">
            <a:spLocks noGrp="1"/>
          </p:cNvSpPr>
          <p:nvPr>
            <p:ph type="sldNum" idx="12"/>
          </p:nvPr>
        </p:nvSpPr>
        <p:spPr>
          <a:xfrm>
            <a:off x="6553200" y="6356350"/>
            <a:ext cx="2132012" cy="3635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1pPr>
            <a:lvl2pPr marL="0" marR="0" lvl="1"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2pPr>
            <a:lvl3pPr marL="0" marR="0" lvl="2"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3pPr>
            <a:lvl4pPr marL="0" marR="0" lvl="3"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4pPr>
            <a:lvl5pPr marL="0" marR="0" lvl="4"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5pPr>
            <a:lvl6pPr marL="0" marR="0" lvl="5"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6pPr>
            <a:lvl7pPr marL="0" marR="0" lvl="6"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7pPr>
            <a:lvl8pPr marL="0" marR="0" lvl="7"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8pPr>
            <a:lvl9pPr marL="0" marR="0" lvl="8" indent="0" algn="r" rtl="0">
              <a:lnSpc>
                <a:spcPct val="100000"/>
              </a:lnSpc>
              <a:spcBef>
                <a:spcPts val="0"/>
              </a:spcBef>
              <a:spcAft>
                <a:spcPts val="0"/>
              </a:spcAft>
              <a:buClr>
                <a:srgbClr val="CCCCCC"/>
              </a:buClr>
              <a:buSzPts val="1200"/>
              <a:buFont typeface="Calibri"/>
              <a:buNone/>
              <a:defRPr sz="1200" b="0" i="0" u="none">
                <a:solidFill>
                  <a:srgbClr val="CCCCC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143000" y="300037"/>
            <a:ext cx="6858000" cy="2387700"/>
          </a:xfrm>
          <a:prstGeom prst="rect">
            <a:avLst/>
          </a:prstGeom>
          <a:noFill/>
          <a:ln>
            <a:noFill/>
          </a:ln>
        </p:spPr>
        <p:txBody>
          <a:bodyPr spcFirstLastPara="1" wrap="square" lIns="91425" tIns="45700" rIns="91425" bIns="45700" anchor="b" anchorCtr="0">
            <a:noAutofit/>
          </a:bodyPr>
          <a:lstStyle/>
          <a:p>
            <a:pPr marL="0" lvl="0" indent="0" algn="ctr" rtl="0">
              <a:lnSpc>
                <a:spcPct val="83000"/>
              </a:lnSpc>
              <a:spcBef>
                <a:spcPts val="0"/>
              </a:spcBef>
              <a:spcAft>
                <a:spcPts val="0"/>
              </a:spcAft>
              <a:buSzPts val="6000"/>
              <a:buNone/>
            </a:pPr>
            <a:r>
              <a:rPr lang="en-US" sz="6000" b="0" i="0" u="none" dirty="0" smtClean="0">
                <a:solidFill>
                  <a:srgbClr val="000000"/>
                </a:solidFill>
                <a:latin typeface="Calibri"/>
                <a:ea typeface="Calibri"/>
                <a:cs typeface="Calibri"/>
                <a:sym typeface="Calibri"/>
              </a:rPr>
              <a:t>Culture, Communication, and Recruitment</a:t>
            </a:r>
            <a:endParaRPr dirty="0"/>
          </a:p>
        </p:txBody>
      </p:sp>
      <p:sp>
        <p:nvSpPr>
          <p:cNvPr id="78" name="Google Shape;78;p1"/>
          <p:cNvSpPr txBox="1">
            <a:spLocks noGrp="1"/>
          </p:cNvSpPr>
          <p:nvPr>
            <p:ph type="subTitle" idx="1"/>
          </p:nvPr>
        </p:nvSpPr>
        <p:spPr>
          <a:xfrm>
            <a:off x="1143000" y="2687737"/>
            <a:ext cx="6858000" cy="568181"/>
          </a:xfrm>
          <a:prstGeom prst="rect">
            <a:avLst/>
          </a:prstGeom>
          <a:noFill/>
          <a:ln>
            <a:noFill/>
          </a:ln>
        </p:spPr>
        <p:txBody>
          <a:bodyPr spcFirstLastPara="1" wrap="square" lIns="91425" tIns="45700" rIns="91425" bIns="45700" anchor="t" anchorCtr="0">
            <a:noAutofit/>
          </a:bodyPr>
          <a:lstStyle/>
          <a:p>
            <a:pPr marL="0" lvl="0" indent="0" algn="ctr" rtl="0">
              <a:lnSpc>
                <a:spcPct val="83000"/>
              </a:lnSpc>
              <a:spcBef>
                <a:spcPts val="0"/>
              </a:spcBef>
              <a:spcAft>
                <a:spcPts val="0"/>
              </a:spcAft>
              <a:buSzPts val="2400"/>
              <a:buNone/>
            </a:pPr>
            <a:r>
              <a:rPr lang="en-US" sz="3600" dirty="0" smtClean="0"/>
              <a:t>Pathways</a:t>
            </a:r>
            <a:endParaRPr sz="3600" dirty="0"/>
          </a:p>
        </p:txBody>
      </p:sp>
      <p:pic>
        <p:nvPicPr>
          <p:cNvPr id="2" name="Picture 1" descr="Video: Video: Creating a development culture: Aditya Birl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880" y="3255918"/>
            <a:ext cx="4714240" cy="2651760"/>
          </a:xfrm>
          <a:prstGeom prst="rect">
            <a:avLst/>
          </a:prstGeom>
        </p:spPr>
      </p:pic>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83000"/>
              </a:lnSpc>
              <a:spcBef>
                <a:spcPts val="0"/>
              </a:spcBef>
              <a:spcAft>
                <a:spcPts val="0"/>
              </a:spcAft>
              <a:buSzPts val="6000"/>
              <a:buNone/>
            </a:pPr>
            <a:r>
              <a:rPr lang="en-US" sz="6000" b="0" i="0" u="none" dirty="0" smtClean="0">
                <a:solidFill>
                  <a:srgbClr val="000000"/>
                </a:solidFill>
                <a:latin typeface="Calibri"/>
                <a:ea typeface="Calibri"/>
                <a:cs typeface="Calibri"/>
                <a:sym typeface="Calibri"/>
              </a:rPr>
              <a:t>Who to Recruit?</a:t>
            </a:r>
            <a:endParaRPr dirty="0"/>
          </a:p>
        </p:txBody>
      </p:sp>
      <p:sp>
        <p:nvSpPr>
          <p:cNvPr id="2" name="Text Placeholder 1"/>
          <p:cNvSpPr>
            <a:spLocks noGrp="1"/>
          </p:cNvSpPr>
          <p:nvPr>
            <p:ph type="body" idx="1"/>
          </p:nvPr>
        </p:nvSpPr>
        <p:spPr/>
        <p:txBody>
          <a:bodyPr/>
          <a:lstStyle/>
          <a:p>
            <a:pPr marL="685800" indent="-457200">
              <a:buFont typeface="Wingdings" panose="05000000000000000000" pitchFamily="2" charset="2"/>
              <a:buChar char="ü"/>
            </a:pPr>
            <a:r>
              <a:rPr lang="en-US" dirty="0" smtClean="0"/>
              <a:t>ALL Students!!!</a:t>
            </a:r>
          </a:p>
          <a:p>
            <a:pPr marL="685800" indent="-457200">
              <a:buFont typeface="Wingdings" panose="05000000000000000000" pitchFamily="2" charset="2"/>
              <a:buChar char="ü"/>
            </a:pPr>
            <a:endParaRPr lang="en-US" dirty="0"/>
          </a:p>
          <a:p>
            <a:pPr marL="228600" indent="0"/>
            <a:endParaRPr lang="en-US" dirty="0"/>
          </a:p>
        </p:txBody>
      </p:sp>
      <p:pic>
        <p:nvPicPr>
          <p:cNvPr id="3" name="Picture 2" descr="Student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318" y="1416049"/>
            <a:ext cx="3209894" cy="3017520"/>
          </a:xfrm>
          <a:prstGeom prst="rect">
            <a:avLst/>
          </a:prstGeom>
        </p:spPr>
      </p:pic>
      <p:pic>
        <p:nvPicPr>
          <p:cNvPr id="4" name="Picture 3" descr="five sixteenths blog: April 20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1" y="3107748"/>
            <a:ext cx="4183529" cy="2560320"/>
          </a:xfrm>
          <a:prstGeom prst="rect">
            <a:avLst/>
          </a:prstGeom>
        </p:spPr>
      </p:pic>
      <p:pic>
        <p:nvPicPr>
          <p:cNvPr id="5"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83000"/>
              </a:lnSpc>
              <a:spcBef>
                <a:spcPts val="0"/>
              </a:spcBef>
              <a:spcAft>
                <a:spcPts val="0"/>
              </a:spcAft>
              <a:buSzPts val="3600"/>
              <a:buNone/>
            </a:pPr>
            <a:r>
              <a:rPr lang="en-US" sz="3600" b="1" dirty="0" smtClean="0"/>
              <a:t>Questions and Sharing:</a:t>
            </a:r>
            <a:endParaRPr dirty="0"/>
          </a:p>
        </p:txBody>
      </p:sp>
      <p:pic>
        <p:nvPicPr>
          <p:cNvPr id="3" name="Picture 2" descr="Online Customer Communications: Are you committing social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2406" y="1600200"/>
            <a:ext cx="3657600" cy="4264762"/>
          </a:xfrm>
          <a:prstGeom prst="rect">
            <a:avLst/>
          </a:prstGeom>
        </p:spPr>
      </p:pic>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ctrTitle"/>
          </p:nvPr>
        </p:nvSpPr>
        <p:spPr>
          <a:xfrm>
            <a:off x="1143000" y="2521526"/>
            <a:ext cx="6858000" cy="988435"/>
          </a:xfrm>
          <a:prstGeom prst="rect">
            <a:avLst/>
          </a:prstGeom>
          <a:noFill/>
          <a:ln>
            <a:noFill/>
          </a:ln>
        </p:spPr>
        <p:txBody>
          <a:bodyPr spcFirstLastPara="1" wrap="square" lIns="91425" tIns="45700" rIns="91425" bIns="45700" anchor="b" anchorCtr="0">
            <a:noAutofit/>
          </a:bodyPr>
          <a:lstStyle/>
          <a:p>
            <a:pPr marL="0" lvl="0" indent="0" algn="ctr" rtl="0">
              <a:lnSpc>
                <a:spcPct val="83000"/>
              </a:lnSpc>
              <a:spcBef>
                <a:spcPts val="0"/>
              </a:spcBef>
              <a:spcAft>
                <a:spcPts val="0"/>
              </a:spcAft>
              <a:buSzPts val="6000"/>
              <a:buNone/>
            </a:pPr>
            <a:r>
              <a:rPr lang="en-US" sz="6000" b="0" i="0" u="none" dirty="0" smtClean="0">
                <a:solidFill>
                  <a:srgbClr val="000000"/>
                </a:solidFill>
                <a:latin typeface="Calibri"/>
                <a:ea typeface="Calibri"/>
                <a:cs typeface="Calibri"/>
                <a:sym typeface="Calibri"/>
              </a:rPr>
              <a:t>Culture</a:t>
            </a:r>
            <a:endParaRPr dirty="0"/>
          </a:p>
        </p:txBody>
      </p:sp>
      <p:sp>
        <p:nvSpPr>
          <p:cNvPr id="84" name="Google Shape;84;p2"/>
          <p:cNvSpPr txBox="1">
            <a:spLocks noGrp="1"/>
          </p:cNvSpPr>
          <p:nvPr>
            <p:ph type="subTitle" idx="1"/>
          </p:nvPr>
        </p:nvSpPr>
        <p:spPr>
          <a:xfrm>
            <a:off x="1143000" y="3602037"/>
            <a:ext cx="6858000" cy="1655762"/>
          </a:xfrm>
          <a:prstGeom prst="rect">
            <a:avLst/>
          </a:prstGeom>
          <a:noFill/>
          <a:ln>
            <a:noFill/>
          </a:ln>
        </p:spPr>
        <p:txBody>
          <a:bodyPr spcFirstLastPara="1" wrap="square" lIns="91425" tIns="45700" rIns="91425" bIns="45700" anchor="t" anchorCtr="0">
            <a:noAutofit/>
          </a:bodyPr>
          <a:lstStyle/>
          <a:p>
            <a:pPr marL="0" lvl="0" indent="0" algn="ctr" rtl="0">
              <a:lnSpc>
                <a:spcPct val="83000"/>
              </a:lnSpc>
              <a:spcBef>
                <a:spcPts val="0"/>
              </a:spcBef>
              <a:spcAft>
                <a:spcPts val="0"/>
              </a:spcAft>
              <a:buSzPts val="2400"/>
              <a:buNone/>
            </a:pPr>
            <a:r>
              <a:rPr lang="en-US" sz="2400" dirty="0" smtClean="0"/>
              <a:t>“Culture is the individually and socially constructed values, norms, and beliefs about an organization and how it should behave that can be measured only by observation of the setting using qualitative methods” (Hall and </a:t>
            </a:r>
            <a:r>
              <a:rPr lang="en-US" sz="2400" dirty="0" err="1" smtClean="0"/>
              <a:t>Hord</a:t>
            </a:r>
            <a:r>
              <a:rPr lang="en-US" sz="2400" dirty="0" smtClean="0"/>
              <a:t>, 2015)</a:t>
            </a:r>
            <a:endParaRPr sz="2400" dirty="0"/>
          </a:p>
        </p:txBody>
      </p:sp>
      <p:pic>
        <p:nvPicPr>
          <p:cNvPr id="2" name="Picture 1" descr="Article: 4 ways start-ups can create great workplac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20" y="0"/>
            <a:ext cx="4023360" cy="2263140"/>
          </a:xfrm>
          <a:prstGeom prst="rect">
            <a:avLst/>
          </a:prstGeom>
        </p:spPr>
      </p:pic>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3000"/>
              </a:lnSpc>
              <a:spcBef>
                <a:spcPts val="0"/>
              </a:spcBef>
              <a:spcAft>
                <a:spcPts val="0"/>
              </a:spcAft>
              <a:buSzPts val="6000"/>
              <a:buNone/>
            </a:pPr>
            <a:r>
              <a:rPr lang="en-US" sz="4000" dirty="0" smtClean="0"/>
              <a:t>Creating the culture of Pathways in your school:</a:t>
            </a:r>
            <a:endParaRPr sz="4000" dirty="0"/>
          </a:p>
        </p:txBody>
      </p:sp>
      <p:sp>
        <p:nvSpPr>
          <p:cNvPr id="2" name="Text Placeholder 1"/>
          <p:cNvSpPr>
            <a:spLocks noGrp="1"/>
          </p:cNvSpPr>
          <p:nvPr>
            <p:ph type="body" idx="1"/>
          </p:nvPr>
        </p:nvSpPr>
        <p:spPr/>
        <p:txBody>
          <a:bodyPr/>
          <a:lstStyle/>
          <a:p>
            <a:pPr marL="685800" indent="-457200">
              <a:buFont typeface="Wingdings" panose="05000000000000000000" pitchFamily="2" charset="2"/>
              <a:buChar char="§"/>
            </a:pPr>
            <a:r>
              <a:rPr lang="en-US" dirty="0" smtClean="0"/>
              <a:t>Invest in people and build relationships</a:t>
            </a:r>
          </a:p>
          <a:p>
            <a:pPr marL="1143000" lvl="1" indent="-457200">
              <a:buFont typeface="Wingdings" panose="05000000000000000000" pitchFamily="2" charset="2"/>
              <a:buChar char="§"/>
            </a:pPr>
            <a:r>
              <a:rPr lang="en-US" dirty="0" smtClean="0"/>
              <a:t>Invest in staff and students</a:t>
            </a:r>
          </a:p>
          <a:p>
            <a:pPr marL="1143000" lvl="1" indent="-457200">
              <a:buFont typeface="Wingdings" panose="05000000000000000000" pitchFamily="2" charset="2"/>
              <a:buChar char="§"/>
            </a:pPr>
            <a:r>
              <a:rPr lang="en-US" dirty="0" smtClean="0"/>
              <a:t>Build positive relationships</a:t>
            </a:r>
          </a:p>
          <a:p>
            <a:pPr marL="685800" indent="-457200">
              <a:buFont typeface="Wingdings" panose="05000000000000000000" pitchFamily="2" charset="2"/>
              <a:buChar char="§"/>
            </a:pPr>
            <a:r>
              <a:rPr lang="en-US" dirty="0" smtClean="0"/>
              <a:t>Have a shared vision of pathways and what it means to the success of students</a:t>
            </a:r>
          </a:p>
          <a:p>
            <a:pPr marL="685800" indent="-457200">
              <a:buFont typeface="Wingdings" panose="05000000000000000000" pitchFamily="2" charset="2"/>
              <a:buChar char="§"/>
            </a:pPr>
            <a:r>
              <a:rPr lang="en-US" dirty="0" smtClean="0"/>
              <a:t>Be a role model, set the tone</a:t>
            </a:r>
          </a:p>
          <a:p>
            <a:pPr marL="685800" indent="-457200">
              <a:buFont typeface="Wingdings" panose="05000000000000000000" pitchFamily="2" charset="2"/>
              <a:buChar char="§"/>
            </a:pPr>
            <a:r>
              <a:rPr lang="en-US" dirty="0" smtClean="0"/>
              <a:t>Praise and celebrate</a:t>
            </a:r>
            <a:endParaRPr lang="en-US" dirty="0"/>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457200" y="274637"/>
            <a:ext cx="8228012" cy="1141412"/>
          </a:xfrm>
          <a:prstGeom prst="rect">
            <a:avLst/>
          </a:prstGeom>
          <a:noFill/>
          <a:ln>
            <a:noFill/>
          </a:ln>
        </p:spPr>
        <p:txBody>
          <a:bodyPr spcFirstLastPara="1" wrap="square" lIns="91425" tIns="45700" rIns="91425" bIns="45700" anchor="ctr" anchorCtr="0">
            <a:noAutofit/>
          </a:bodyPr>
          <a:lstStyle/>
          <a:p>
            <a:pPr marL="0" lvl="0" indent="0" algn="l" rtl="0">
              <a:lnSpc>
                <a:spcPct val="83000"/>
              </a:lnSpc>
              <a:spcBef>
                <a:spcPts val="0"/>
              </a:spcBef>
              <a:spcAft>
                <a:spcPts val="0"/>
              </a:spcAft>
              <a:buSzPts val="4400"/>
              <a:buNone/>
            </a:pPr>
            <a:r>
              <a:rPr lang="en-US" sz="4400" dirty="0" smtClean="0"/>
              <a:t>The Culture of Pathways</a:t>
            </a:r>
            <a:endParaRPr dirty="0"/>
          </a:p>
        </p:txBody>
      </p:sp>
      <p:sp>
        <p:nvSpPr>
          <p:cNvPr id="96" name="Google Shape;96;p4"/>
          <p:cNvSpPr txBox="1">
            <a:spLocks noGrp="1"/>
          </p:cNvSpPr>
          <p:nvPr>
            <p:ph type="body" idx="1"/>
          </p:nvPr>
        </p:nvSpPr>
        <p:spPr>
          <a:xfrm>
            <a:off x="457200" y="1600200"/>
            <a:ext cx="8228012" cy="45243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83000"/>
              </a:lnSpc>
              <a:spcBef>
                <a:spcPts val="0"/>
              </a:spcBef>
              <a:spcAft>
                <a:spcPts val="0"/>
              </a:spcAft>
              <a:buClr>
                <a:srgbClr val="000000"/>
              </a:buClr>
              <a:buSzPts val="2000"/>
              <a:buFont typeface="Arial"/>
              <a:buChar char="•"/>
            </a:pPr>
            <a:r>
              <a:rPr lang="en-US" sz="2800" b="0" i="0" u="none" strike="noStrike" cap="none" dirty="0" smtClean="0">
                <a:solidFill>
                  <a:srgbClr val="000000"/>
                </a:solidFill>
                <a:sym typeface="Calibri"/>
              </a:rPr>
              <a:t>Equitable access</a:t>
            </a:r>
            <a:endParaRPr sz="2800" dirty="0"/>
          </a:p>
          <a:p>
            <a:pPr marL="342900" marR="0" lvl="0" indent="-342900" algn="l" rtl="0">
              <a:lnSpc>
                <a:spcPct val="83000"/>
              </a:lnSpc>
              <a:spcBef>
                <a:spcPts val="1400"/>
              </a:spcBef>
              <a:spcAft>
                <a:spcPts val="0"/>
              </a:spcAft>
              <a:buClr>
                <a:srgbClr val="000000"/>
              </a:buClr>
              <a:buSzPts val="2000"/>
              <a:buFont typeface="Arial"/>
              <a:buChar char="•"/>
            </a:pPr>
            <a:r>
              <a:rPr lang="en-US" sz="2800" b="0" i="0" u="none" strike="noStrike" cap="none" dirty="0" smtClean="0">
                <a:solidFill>
                  <a:srgbClr val="000000"/>
                </a:solidFill>
                <a:sym typeface="Calibri"/>
              </a:rPr>
              <a:t>Guided academic pathways</a:t>
            </a:r>
            <a:endParaRPr sz="2800" dirty="0"/>
          </a:p>
          <a:p>
            <a:pPr marL="342900" marR="0" lvl="0" indent="-342900" algn="l" rtl="0">
              <a:lnSpc>
                <a:spcPct val="83000"/>
              </a:lnSpc>
              <a:spcBef>
                <a:spcPts val="1400"/>
              </a:spcBef>
              <a:spcAft>
                <a:spcPts val="0"/>
              </a:spcAft>
              <a:buClr>
                <a:srgbClr val="000000"/>
              </a:buClr>
              <a:buSzPts val="2000"/>
              <a:buFont typeface="Arial"/>
              <a:buChar char="•"/>
            </a:pPr>
            <a:r>
              <a:rPr lang="en-US" sz="2800" b="0" i="0" u="none" strike="noStrike" cap="none" dirty="0" smtClean="0">
                <a:solidFill>
                  <a:srgbClr val="000000"/>
                </a:solidFill>
                <a:sym typeface="Calibri"/>
              </a:rPr>
              <a:t>Enhanced student support</a:t>
            </a:r>
            <a:endParaRPr sz="2800" dirty="0"/>
          </a:p>
          <a:p>
            <a:pPr marL="342900" marR="0" lvl="0" indent="-342900" algn="l" rtl="0">
              <a:lnSpc>
                <a:spcPct val="83000"/>
              </a:lnSpc>
              <a:spcBef>
                <a:spcPts val="1400"/>
              </a:spcBef>
              <a:spcAft>
                <a:spcPts val="0"/>
              </a:spcAft>
              <a:buClr>
                <a:srgbClr val="000000"/>
              </a:buClr>
              <a:buSzPts val="2000"/>
              <a:buFont typeface="Arial"/>
              <a:buChar char="•"/>
            </a:pPr>
            <a:r>
              <a:rPr lang="en-US" sz="2800" b="0" i="0" u="none" strike="noStrike" cap="none" dirty="0" smtClean="0">
                <a:solidFill>
                  <a:srgbClr val="000000"/>
                </a:solidFill>
                <a:sym typeface="Calibri"/>
              </a:rPr>
              <a:t>Connection to career</a:t>
            </a:r>
            <a:endParaRPr sz="2800" dirty="0"/>
          </a:p>
          <a:p>
            <a:pPr marL="342900" marR="0" lvl="0" indent="-342900" algn="l" rtl="0">
              <a:lnSpc>
                <a:spcPct val="83000"/>
              </a:lnSpc>
              <a:spcBef>
                <a:spcPts val="1400"/>
              </a:spcBef>
              <a:spcAft>
                <a:spcPts val="0"/>
              </a:spcAft>
              <a:buClr>
                <a:srgbClr val="000000"/>
              </a:buClr>
              <a:buSzPts val="2000"/>
              <a:buFont typeface="Arial"/>
              <a:buChar char="•"/>
            </a:pPr>
            <a:r>
              <a:rPr lang="en-US" sz="2800" b="0" i="0" u="none" strike="noStrike" cap="none" dirty="0" smtClean="0">
                <a:solidFill>
                  <a:srgbClr val="000000"/>
                </a:solidFill>
                <a:sym typeface="Calibri"/>
              </a:rPr>
              <a:t>Effective partnerships</a:t>
            </a:r>
          </a:p>
          <a:p>
            <a:pPr marL="342900" marR="0" lvl="0" indent="-342900" algn="l" rtl="0">
              <a:lnSpc>
                <a:spcPct val="83000"/>
              </a:lnSpc>
              <a:spcBef>
                <a:spcPts val="1400"/>
              </a:spcBef>
              <a:spcAft>
                <a:spcPts val="0"/>
              </a:spcAft>
              <a:buClr>
                <a:srgbClr val="000000"/>
              </a:buClr>
              <a:buSzPts val="2000"/>
              <a:buFont typeface="Arial"/>
              <a:buChar char="•"/>
            </a:pPr>
            <a:endParaRPr lang="en-US" sz="2800" dirty="0"/>
          </a:p>
          <a:p>
            <a:pPr marL="342900" marR="0" lvl="0" indent="-342900" algn="l" rtl="0">
              <a:lnSpc>
                <a:spcPct val="83000"/>
              </a:lnSpc>
              <a:spcBef>
                <a:spcPts val="1400"/>
              </a:spcBef>
              <a:spcAft>
                <a:spcPts val="0"/>
              </a:spcAft>
              <a:buClr>
                <a:srgbClr val="000000"/>
              </a:buClr>
              <a:buSzPts val="2000"/>
              <a:buFont typeface="Arial"/>
              <a:buChar char="•"/>
            </a:pPr>
            <a:endParaRPr sz="2800" dirty="0"/>
          </a:p>
        </p:txBody>
      </p:sp>
      <p:pic>
        <p:nvPicPr>
          <p:cNvPr id="2" name="Picture 1" descr="Apa itu Kerjaya @ Pekerjaan @ Profesion ? ~ Care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111827"/>
            <a:ext cx="4114800" cy="4114800"/>
          </a:xfrm>
          <a:prstGeom prst="rect">
            <a:avLst/>
          </a:prstGeom>
        </p:spPr>
      </p:pic>
      <p:pic>
        <p:nvPicPr>
          <p:cNvPr id="3"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332941" y="1309254"/>
            <a:ext cx="7886700" cy="1223529"/>
          </a:xfrm>
          <a:prstGeom prst="rect">
            <a:avLst/>
          </a:prstGeom>
          <a:noFill/>
          <a:ln>
            <a:noFill/>
          </a:ln>
        </p:spPr>
        <p:txBody>
          <a:bodyPr spcFirstLastPara="1" wrap="square" lIns="91425" tIns="45700" rIns="91425" bIns="45700" anchor="b" anchorCtr="0">
            <a:noAutofit/>
          </a:bodyPr>
          <a:lstStyle/>
          <a:p>
            <a:pPr marL="0" lvl="0" indent="0" algn="l" rtl="0">
              <a:lnSpc>
                <a:spcPct val="83000"/>
              </a:lnSpc>
              <a:spcBef>
                <a:spcPts val="0"/>
              </a:spcBef>
              <a:spcAft>
                <a:spcPts val="0"/>
              </a:spcAft>
              <a:buSzPts val="6000"/>
              <a:buNone/>
            </a:pPr>
            <a:r>
              <a:rPr lang="en-US" sz="6000" b="0" i="0" u="none" dirty="0" smtClean="0">
                <a:solidFill>
                  <a:srgbClr val="000000"/>
                </a:solidFill>
                <a:latin typeface="Calibri"/>
                <a:ea typeface="Calibri"/>
                <a:cs typeface="Calibri"/>
                <a:sym typeface="Calibri"/>
              </a:rPr>
              <a:t>Communication</a:t>
            </a:r>
            <a:endParaRPr dirty="0"/>
          </a:p>
        </p:txBody>
      </p:sp>
      <p:sp>
        <p:nvSpPr>
          <p:cNvPr id="102" name="Google Shape;102;p5"/>
          <p:cNvSpPr txBox="1">
            <a:spLocks noGrp="1"/>
          </p:cNvSpPr>
          <p:nvPr>
            <p:ph type="body" idx="1"/>
          </p:nvPr>
        </p:nvSpPr>
        <p:spPr>
          <a:xfrm>
            <a:off x="332941" y="2925689"/>
            <a:ext cx="7886700" cy="150018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dirty="0" smtClean="0"/>
              <a:t>“Communications </a:t>
            </a:r>
            <a:r>
              <a:rPr lang="en-US" dirty="0"/>
              <a:t>must be approached creatively and strategically. It must be an integral part of the planning of any initiative or effort from the earliest days, not at the end of the process after all of the important decisions are made.” (Jerry D. </a:t>
            </a:r>
            <a:r>
              <a:rPr lang="en-US" dirty="0" err="1"/>
              <a:t>Weast</a:t>
            </a:r>
            <a:r>
              <a:rPr lang="en-US" dirty="0"/>
              <a:t>, </a:t>
            </a:r>
            <a:r>
              <a:rPr lang="en-US" dirty="0" err="1"/>
              <a:t>Ed.D</a:t>
            </a:r>
            <a:r>
              <a:rPr lang="en-US" dirty="0" smtClean="0"/>
              <a:t>., 2008)</a:t>
            </a:r>
            <a:endParaRPr dirty="0"/>
          </a:p>
        </p:txBody>
      </p:sp>
      <p:pic>
        <p:nvPicPr>
          <p:cNvPr id="2" name="Picture 1" descr="A Principal's Reflections: November 20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081" y="166254"/>
            <a:ext cx="2741837" cy="2286000"/>
          </a:xfrm>
          <a:prstGeom prst="rect">
            <a:avLst/>
          </a:prstGeom>
        </p:spPr>
      </p:pic>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3000"/>
              </a:lnSpc>
              <a:spcBef>
                <a:spcPts val="0"/>
              </a:spcBef>
              <a:spcAft>
                <a:spcPts val="0"/>
              </a:spcAft>
              <a:buSzPts val="6000"/>
              <a:buNone/>
            </a:pPr>
            <a:r>
              <a:rPr lang="en-US" sz="6000" dirty="0" smtClean="0"/>
              <a:t>What to communicate?</a:t>
            </a:r>
            <a:endParaRPr dirty="0"/>
          </a:p>
        </p:txBody>
      </p:sp>
      <p:sp>
        <p:nvSpPr>
          <p:cNvPr id="2" name="Text Placeholder 1"/>
          <p:cNvSpPr>
            <a:spLocks noGrp="1"/>
          </p:cNvSpPr>
          <p:nvPr>
            <p:ph type="body" idx="1"/>
          </p:nvPr>
        </p:nvSpPr>
        <p:spPr>
          <a:xfrm>
            <a:off x="457200" y="1600201"/>
            <a:ext cx="8228012" cy="2763982"/>
          </a:xfrm>
        </p:spPr>
        <p:txBody>
          <a:bodyPr/>
          <a:lstStyle/>
          <a:p>
            <a:pPr marL="685800" indent="-457200">
              <a:buFont typeface="Wingdings" panose="05000000000000000000" pitchFamily="2" charset="2"/>
              <a:buChar char="§"/>
            </a:pPr>
            <a:r>
              <a:rPr lang="en-US" dirty="0" smtClean="0"/>
              <a:t>The PWR Act</a:t>
            </a:r>
          </a:p>
          <a:p>
            <a:pPr marL="685800" indent="-457200">
              <a:buFont typeface="Wingdings" panose="05000000000000000000" pitchFamily="2" charset="2"/>
              <a:buChar char="§"/>
            </a:pPr>
            <a:r>
              <a:rPr lang="en-US" dirty="0" smtClean="0"/>
              <a:t>Your school’s </a:t>
            </a:r>
            <a:r>
              <a:rPr lang="en-US" dirty="0" err="1" smtClean="0"/>
              <a:t>PaCE</a:t>
            </a:r>
            <a:r>
              <a:rPr lang="en-US" dirty="0" smtClean="0"/>
              <a:t> document</a:t>
            </a:r>
          </a:p>
          <a:p>
            <a:pPr marL="685800" indent="-457200">
              <a:buFont typeface="Wingdings" panose="05000000000000000000" pitchFamily="2" charset="2"/>
              <a:buChar char="§"/>
            </a:pPr>
            <a:r>
              <a:rPr lang="en-US" dirty="0" smtClean="0"/>
              <a:t>The name’s of team members</a:t>
            </a:r>
          </a:p>
          <a:p>
            <a:pPr marL="685800" indent="-457200">
              <a:buFont typeface="Wingdings" panose="05000000000000000000" pitchFamily="2" charset="2"/>
              <a:buChar char="§"/>
            </a:pPr>
            <a:r>
              <a:rPr lang="en-US" dirty="0" smtClean="0"/>
              <a:t>The impact on student success</a:t>
            </a:r>
          </a:p>
          <a:p>
            <a:pPr marL="685800" indent="-457200">
              <a:buFont typeface="Wingdings" panose="05000000000000000000" pitchFamily="2" charset="2"/>
              <a:buChar char="§"/>
            </a:pPr>
            <a:endParaRPr lang="en-US" dirty="0"/>
          </a:p>
          <a:p>
            <a:pPr marL="685800" indent="-457200">
              <a:buFont typeface="Wingdings" panose="05000000000000000000" pitchFamily="2" charset="2"/>
              <a:buChar char="§"/>
            </a:pPr>
            <a:endParaRPr lang="en-US" dirty="0" smtClean="0"/>
          </a:p>
          <a:p>
            <a:pPr marL="228600" indent="0"/>
            <a:endParaRPr lang="en-US" dirty="0"/>
          </a:p>
        </p:txBody>
      </p:sp>
      <p:pic>
        <p:nvPicPr>
          <p:cNvPr id="3" name="Picture 2" descr="File:Student Success Office 02.jp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637" y="4059381"/>
            <a:ext cx="2926080" cy="2194560"/>
          </a:xfrm>
          <a:prstGeom prst="rect">
            <a:avLst/>
          </a:prstGeom>
        </p:spPr>
      </p:pic>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3000"/>
              </a:lnSpc>
              <a:spcBef>
                <a:spcPts val="0"/>
              </a:spcBef>
              <a:spcAft>
                <a:spcPts val="0"/>
              </a:spcAft>
              <a:buSzPts val="6000"/>
              <a:buNone/>
            </a:pPr>
            <a:r>
              <a:rPr lang="en-US" sz="6000" b="0" i="0" u="none" dirty="0" smtClean="0">
                <a:solidFill>
                  <a:srgbClr val="000000"/>
                </a:solidFill>
                <a:latin typeface="Calibri"/>
                <a:ea typeface="Calibri"/>
                <a:cs typeface="Calibri"/>
                <a:sym typeface="Calibri"/>
              </a:rPr>
              <a:t>Who to communicate to?</a:t>
            </a:r>
            <a:endParaRPr dirty="0"/>
          </a:p>
        </p:txBody>
      </p:sp>
      <p:sp>
        <p:nvSpPr>
          <p:cNvPr id="114" name="Google Shape;114;p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lvl="0" indent="-457200" algn="l" rtl="0">
              <a:lnSpc>
                <a:spcPct val="150000"/>
              </a:lnSpc>
              <a:spcBef>
                <a:spcPts val="0"/>
              </a:spcBef>
              <a:spcAft>
                <a:spcPts val="0"/>
              </a:spcAft>
              <a:buSzPts val="2400"/>
              <a:buFont typeface="Wingdings" panose="05000000000000000000" pitchFamily="2" charset="2"/>
              <a:buChar char="§"/>
            </a:pPr>
            <a:r>
              <a:rPr lang="en-US" dirty="0" smtClean="0"/>
              <a:t>All staff members</a:t>
            </a:r>
          </a:p>
          <a:p>
            <a:pPr lvl="0" indent="-457200" algn="l" rtl="0">
              <a:lnSpc>
                <a:spcPct val="150000"/>
              </a:lnSpc>
              <a:spcBef>
                <a:spcPts val="0"/>
              </a:spcBef>
              <a:spcAft>
                <a:spcPts val="0"/>
              </a:spcAft>
              <a:buSzPts val="2400"/>
              <a:buFont typeface="Wingdings" panose="05000000000000000000" pitchFamily="2" charset="2"/>
              <a:buChar char="§"/>
            </a:pPr>
            <a:r>
              <a:rPr lang="en-US" dirty="0" smtClean="0"/>
              <a:t>All students</a:t>
            </a:r>
          </a:p>
          <a:p>
            <a:pPr lvl="0" indent="-457200" algn="l" rtl="0">
              <a:lnSpc>
                <a:spcPct val="150000"/>
              </a:lnSpc>
              <a:spcBef>
                <a:spcPts val="0"/>
              </a:spcBef>
              <a:spcAft>
                <a:spcPts val="0"/>
              </a:spcAft>
              <a:buSzPts val="2400"/>
              <a:buFont typeface="Wingdings" panose="05000000000000000000" pitchFamily="2" charset="2"/>
              <a:buChar char="§"/>
            </a:pPr>
            <a:r>
              <a:rPr lang="en-US" dirty="0" smtClean="0"/>
              <a:t>Parents and guardians</a:t>
            </a:r>
          </a:p>
          <a:p>
            <a:pPr lvl="0" indent="-457200" algn="l" rtl="0">
              <a:lnSpc>
                <a:spcPct val="150000"/>
              </a:lnSpc>
              <a:spcBef>
                <a:spcPts val="0"/>
              </a:spcBef>
              <a:spcAft>
                <a:spcPts val="0"/>
              </a:spcAft>
              <a:buSzPts val="2400"/>
              <a:buFont typeface="Wingdings" panose="05000000000000000000" pitchFamily="2" charset="2"/>
              <a:buChar char="§"/>
            </a:pPr>
            <a:r>
              <a:rPr lang="en-US" dirty="0" smtClean="0"/>
              <a:t>Community members</a:t>
            </a:r>
          </a:p>
          <a:p>
            <a:pPr lvl="0" indent="-457200" algn="l" rtl="0">
              <a:lnSpc>
                <a:spcPct val="150000"/>
              </a:lnSpc>
              <a:spcBef>
                <a:spcPts val="0"/>
              </a:spcBef>
              <a:spcAft>
                <a:spcPts val="0"/>
              </a:spcAft>
              <a:buSzPts val="2400"/>
              <a:buFont typeface="Wingdings" panose="05000000000000000000" pitchFamily="2" charset="2"/>
              <a:buChar char="§"/>
            </a:pPr>
            <a:r>
              <a:rPr lang="en-US" dirty="0" smtClean="0"/>
              <a:t>School board</a:t>
            </a:r>
            <a:endParaRPr dirty="0"/>
          </a:p>
        </p:txBody>
      </p:sp>
      <p:pic>
        <p:nvPicPr>
          <p:cNvPr id="2" name="Picture 1" descr="Analysis of B-2-C Social Media Communication in Germany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600200"/>
            <a:ext cx="4114800" cy="2448295"/>
          </a:xfrm>
          <a:prstGeom prst="rect">
            <a:avLst/>
          </a:prstGeom>
        </p:spPr>
      </p:pic>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SzPts val="5400"/>
              <a:buNone/>
            </a:pPr>
            <a:r>
              <a:rPr lang="en-US" sz="5400" b="0" i="0" u="none" dirty="0" smtClean="0">
                <a:solidFill>
                  <a:srgbClr val="000000"/>
                </a:solidFill>
                <a:latin typeface="Calibri"/>
                <a:ea typeface="Calibri"/>
                <a:cs typeface="Calibri"/>
                <a:sym typeface="Calibri"/>
              </a:rPr>
              <a:t>How to Communicate?</a:t>
            </a:r>
            <a:endParaRPr dirty="0"/>
          </a:p>
        </p:txBody>
      </p:sp>
      <p:sp>
        <p:nvSpPr>
          <p:cNvPr id="2" name="Text Placeholder 1"/>
          <p:cNvSpPr>
            <a:spLocks noGrp="1"/>
          </p:cNvSpPr>
          <p:nvPr>
            <p:ph type="body" idx="1"/>
          </p:nvPr>
        </p:nvSpPr>
        <p:spPr/>
        <p:txBody>
          <a:bodyPr/>
          <a:lstStyle/>
          <a:p>
            <a:pPr marL="685800" indent="-457200">
              <a:buFont typeface="Arial" panose="020B0604020202020204" pitchFamily="34" charset="0"/>
              <a:buChar char="•"/>
            </a:pPr>
            <a:r>
              <a:rPr lang="en-US" sz="2800" dirty="0" smtClean="0"/>
              <a:t>Share marketing material with students, families, and staff</a:t>
            </a:r>
          </a:p>
          <a:p>
            <a:pPr marL="685800" indent="-457200">
              <a:buFont typeface="Arial" panose="020B0604020202020204" pitchFamily="34" charset="0"/>
              <a:buChar char="•"/>
            </a:pPr>
            <a:r>
              <a:rPr lang="en-US" sz="2800" dirty="0" smtClean="0"/>
              <a:t>Share Pathways’ social media posts </a:t>
            </a:r>
          </a:p>
          <a:p>
            <a:pPr marL="685800" indent="-457200">
              <a:buFont typeface="Arial" panose="020B0604020202020204" pitchFamily="34" charset="0"/>
              <a:buChar char="•"/>
            </a:pPr>
            <a:r>
              <a:rPr lang="en-US" sz="2800" dirty="0" smtClean="0"/>
              <a:t>Share media releases</a:t>
            </a:r>
          </a:p>
          <a:p>
            <a:pPr marL="685800" indent="-457200">
              <a:buFont typeface="Arial" panose="020B0604020202020204" pitchFamily="34" charset="0"/>
              <a:buChar char="•"/>
            </a:pPr>
            <a:r>
              <a:rPr lang="en-US" sz="2800" dirty="0" smtClean="0"/>
              <a:t>Have open discussions at staff meetings and professional development days</a:t>
            </a:r>
          </a:p>
          <a:p>
            <a:pPr marL="685800" indent="-457200">
              <a:buFont typeface="Arial" panose="020B0604020202020204" pitchFamily="34" charset="0"/>
              <a:buChar char="•"/>
            </a:pPr>
            <a:endParaRPr lang="en-US" sz="2400" dirty="0"/>
          </a:p>
          <a:p>
            <a:pPr marL="685800" indent="-457200">
              <a:buFont typeface="Arial" panose="020B0604020202020204" pitchFamily="34" charset="0"/>
              <a:buChar char="•"/>
            </a:pPr>
            <a:endParaRPr lang="en-US" sz="2400" dirty="0" smtClean="0"/>
          </a:p>
          <a:p>
            <a:pPr marL="228600" indent="0"/>
            <a:r>
              <a:rPr lang="en-US" sz="2400" dirty="0" smtClean="0"/>
              <a:t>GET THE WORD OUT!!</a:t>
            </a:r>
          </a:p>
        </p:txBody>
      </p:sp>
      <p:pic>
        <p:nvPicPr>
          <p:cNvPr id="3" name="Picture 2" descr="Open Communication in Workplace | The Best Life Bl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279" y="4570095"/>
            <a:ext cx="2414281" cy="1554480"/>
          </a:xfrm>
          <a:prstGeom prst="rect">
            <a:avLst/>
          </a:prstGeom>
        </p:spPr>
      </p:pic>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83000"/>
              </a:lnSpc>
              <a:spcBef>
                <a:spcPts val="0"/>
              </a:spcBef>
              <a:spcAft>
                <a:spcPts val="0"/>
              </a:spcAft>
              <a:buSzPts val="6000"/>
              <a:buNone/>
            </a:pPr>
            <a:r>
              <a:rPr lang="en-US" sz="5400" b="0" i="0" u="none" dirty="0" smtClean="0">
                <a:solidFill>
                  <a:srgbClr val="000000"/>
                </a:solidFill>
                <a:sym typeface="Calibri"/>
              </a:rPr>
              <a:t>Recruitment into Pathways</a:t>
            </a:r>
            <a:endParaRPr sz="5400" dirty="0"/>
          </a:p>
        </p:txBody>
      </p:sp>
      <p:sp>
        <p:nvSpPr>
          <p:cNvPr id="120" name="Google Shape;120;p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SzPts val="2400"/>
              <a:buFont typeface="Wingdings" panose="05000000000000000000" pitchFamily="2" charset="2"/>
              <a:buChar char="§"/>
            </a:pPr>
            <a:r>
              <a:rPr lang="en-US" sz="2400" b="0" i="0" u="none" dirty="0">
                <a:solidFill>
                  <a:srgbClr val="000000"/>
                </a:solidFill>
                <a:latin typeface="Calibri"/>
                <a:ea typeface="Calibri"/>
                <a:cs typeface="Calibri"/>
                <a:sym typeface="Calibri"/>
              </a:rPr>
              <a:t>Education, Manufacturing, </a:t>
            </a:r>
            <a:r>
              <a:rPr lang="en-US" sz="2400" b="0" i="0" u="none" dirty="0" smtClean="0">
                <a:solidFill>
                  <a:srgbClr val="000000"/>
                </a:solidFill>
                <a:latin typeface="Calibri"/>
                <a:ea typeface="Calibri"/>
                <a:cs typeface="Calibri"/>
                <a:sym typeface="Calibri"/>
              </a:rPr>
              <a:t>Agriculture</a:t>
            </a:r>
          </a:p>
          <a:p>
            <a:pPr marL="342900" lvl="0" indent="-342900" algn="l" rtl="0">
              <a:lnSpc>
                <a:spcPct val="150000"/>
              </a:lnSpc>
              <a:spcBef>
                <a:spcPts val="0"/>
              </a:spcBef>
              <a:spcAft>
                <a:spcPts val="0"/>
              </a:spcAft>
              <a:buSzPts val="2400"/>
              <a:buFont typeface="Wingdings" panose="05000000000000000000" pitchFamily="2" charset="2"/>
              <a:buChar char="§"/>
            </a:pPr>
            <a:r>
              <a:rPr lang="en-US" sz="2400" dirty="0" smtClean="0"/>
              <a:t>Pathway messaging</a:t>
            </a:r>
          </a:p>
          <a:p>
            <a:pPr marL="342900" lvl="0" indent="-342900" algn="l" rtl="0">
              <a:lnSpc>
                <a:spcPct val="150000"/>
              </a:lnSpc>
              <a:spcBef>
                <a:spcPts val="0"/>
              </a:spcBef>
              <a:spcAft>
                <a:spcPts val="0"/>
              </a:spcAft>
              <a:buSzPts val="2400"/>
              <a:buFont typeface="Wingdings" panose="05000000000000000000" pitchFamily="2" charset="2"/>
              <a:buChar char="§"/>
            </a:pPr>
            <a:r>
              <a:rPr lang="en-US" sz="2400" b="0" i="0" u="none" dirty="0" smtClean="0">
                <a:solidFill>
                  <a:srgbClr val="000000"/>
                </a:solidFill>
                <a:latin typeface="Calibri"/>
                <a:ea typeface="Calibri"/>
                <a:cs typeface="Calibri"/>
                <a:sym typeface="Calibri"/>
              </a:rPr>
              <a:t>Collaboration</a:t>
            </a:r>
          </a:p>
          <a:p>
            <a:pPr marL="342900" lvl="0" indent="-342900" algn="l" rtl="0">
              <a:lnSpc>
                <a:spcPct val="150000"/>
              </a:lnSpc>
              <a:spcBef>
                <a:spcPts val="0"/>
              </a:spcBef>
              <a:spcAft>
                <a:spcPts val="0"/>
              </a:spcAft>
              <a:buSzPts val="2400"/>
              <a:buFont typeface="Wingdings" panose="05000000000000000000" pitchFamily="2" charset="2"/>
              <a:buChar char="§"/>
            </a:pPr>
            <a:r>
              <a:rPr lang="en-US" sz="2400" dirty="0" smtClean="0"/>
              <a:t>Student and Parent marking</a:t>
            </a:r>
          </a:p>
          <a:p>
            <a:pPr marL="342900" lvl="0" indent="-342900" algn="l" rtl="0">
              <a:lnSpc>
                <a:spcPct val="150000"/>
              </a:lnSpc>
              <a:spcBef>
                <a:spcPts val="0"/>
              </a:spcBef>
              <a:spcAft>
                <a:spcPts val="0"/>
              </a:spcAft>
              <a:buSzPts val="2400"/>
              <a:buFont typeface="Wingdings" panose="05000000000000000000" pitchFamily="2" charset="2"/>
              <a:buChar char="§"/>
            </a:pPr>
            <a:r>
              <a:rPr lang="en-US" sz="2400" dirty="0" smtClean="0"/>
              <a:t>College and Career readiness</a:t>
            </a:r>
          </a:p>
          <a:p>
            <a:pPr marL="342900" lvl="0" indent="-342900" algn="l" rtl="0">
              <a:lnSpc>
                <a:spcPct val="150000"/>
              </a:lnSpc>
              <a:spcBef>
                <a:spcPts val="0"/>
              </a:spcBef>
              <a:spcAft>
                <a:spcPts val="0"/>
              </a:spcAft>
              <a:buSzPts val="2400"/>
              <a:buFont typeface="Wingdings" panose="05000000000000000000" pitchFamily="2" charset="2"/>
              <a:buChar char="§"/>
            </a:pPr>
            <a:r>
              <a:rPr lang="en-US" sz="2400" b="0" i="0" u="none" dirty="0" smtClean="0">
                <a:solidFill>
                  <a:srgbClr val="000000"/>
                </a:solidFill>
                <a:latin typeface="Calibri"/>
                <a:ea typeface="Calibri"/>
                <a:cs typeface="Calibri"/>
                <a:sym typeface="Calibri"/>
              </a:rPr>
              <a:t>Rewarding experience</a:t>
            </a:r>
          </a:p>
          <a:p>
            <a:pPr marL="342900" lvl="0" indent="-342900" algn="l" rtl="0">
              <a:lnSpc>
                <a:spcPct val="83000"/>
              </a:lnSpc>
              <a:spcBef>
                <a:spcPts val="0"/>
              </a:spcBef>
              <a:spcAft>
                <a:spcPts val="0"/>
              </a:spcAft>
              <a:buSzPts val="2400"/>
              <a:buFont typeface="Wingdings" panose="05000000000000000000" pitchFamily="2" charset="2"/>
              <a:buChar char="§"/>
            </a:pPr>
            <a:endParaRPr dirty="0"/>
          </a:p>
        </p:txBody>
      </p:sp>
      <p:pic>
        <p:nvPicPr>
          <p:cNvPr id="2" name="Picture 1" descr="Big Companies Lag Behind in Social Recruiting Strategies #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419" y="2295524"/>
            <a:ext cx="3678793" cy="2468880"/>
          </a:xfrm>
          <a:prstGeom prst="rect">
            <a:avLst/>
          </a:prstGeom>
        </p:spPr>
      </p:pic>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280</Words>
  <Application>Microsoft Office PowerPoint</Application>
  <PresentationFormat>On-screen Show (4:3)</PresentationFormat>
  <Paragraphs>49</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Times New Roman</vt:lpstr>
      <vt:lpstr>Wingdings</vt:lpstr>
      <vt:lpstr>Office Theme</vt:lpstr>
      <vt:lpstr>Culture, Communication, and Recruitment</vt:lpstr>
      <vt:lpstr>Culture</vt:lpstr>
      <vt:lpstr>Creating the culture of Pathways in your school:</vt:lpstr>
      <vt:lpstr>The Culture of Pathways</vt:lpstr>
      <vt:lpstr>Communication</vt:lpstr>
      <vt:lpstr>What to communicate?</vt:lpstr>
      <vt:lpstr>Who to communicate to?</vt:lpstr>
      <vt:lpstr>How to Communicate?</vt:lpstr>
      <vt:lpstr>Recruitment into Pathways</vt:lpstr>
      <vt:lpstr>Who to Recruit?</vt:lpstr>
      <vt:lpstr>Questions and Sharing: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Communication, and Recruitment</dc:title>
  <dc:creator>Anji Garza</dc:creator>
  <cp:lastModifiedBy>Chanda McDonnell</cp:lastModifiedBy>
  <cp:revision>20</cp:revision>
  <dcterms:created xsi:type="dcterms:W3CDTF">2020-09-28T14:33:34Z</dcterms:created>
  <dcterms:modified xsi:type="dcterms:W3CDTF">2021-02-14T23:12:51Z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Company">
    <vt:lpwstr>SAUK VALLEY COMMUNITY COLLEGE</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2</vt:i4>
  </property>
</Properties>
</file>