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772400" cy="10058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656"/>
  </p:normalViewPr>
  <p:slideViewPr>
    <p:cSldViewPr snapToGrid="0">
      <p:cViewPr varScale="1">
        <p:scale>
          <a:sx n="84" d="100"/>
          <a:sy n="84" d="100"/>
        </p:scale>
        <p:origin x="2192" y="184"/>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533400" y="763587"/>
            <a:ext cx="6702425" cy="3770312"/>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777875" y="4776787"/>
            <a:ext cx="6216650" cy="4524375"/>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5" name="Google Shape;5;n"/>
          <p:cNvSpPr txBox="1">
            <a:spLocks noGrp="1"/>
          </p:cNvSpPr>
          <p:nvPr>
            <p:ph type="hdr" idx="3"/>
          </p:nvPr>
        </p:nvSpPr>
        <p:spPr>
          <a:xfrm>
            <a:off x="0" y="0"/>
            <a:ext cx="3371850" cy="501650"/>
          </a:xfrm>
          <a:prstGeom prst="rect">
            <a:avLst/>
          </a:prstGeom>
          <a:noFill/>
          <a:ln>
            <a:noFill/>
          </a:ln>
        </p:spPr>
        <p:txBody>
          <a:bodyPr spcFirstLastPara="1" wrap="square" lIns="0" tIns="0" rIns="0" bIns="0" anchor="t" anchorCtr="0">
            <a:noAutofit/>
          </a:bodyPr>
          <a:lstStyle>
            <a:lvl1pPr marR="0" lvl="0"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6" name="Google Shape;6;n"/>
          <p:cNvSpPr txBox="1">
            <a:spLocks noGrp="1"/>
          </p:cNvSpPr>
          <p:nvPr>
            <p:ph type="dt" idx="10"/>
          </p:nvPr>
        </p:nvSpPr>
        <p:spPr>
          <a:xfrm>
            <a:off x="4398962" y="0"/>
            <a:ext cx="3371850" cy="501650"/>
          </a:xfrm>
          <a:prstGeom prst="rect">
            <a:avLst/>
          </a:prstGeom>
          <a:noFill/>
          <a:ln>
            <a:noFill/>
          </a:ln>
        </p:spPr>
        <p:txBody>
          <a:bodyPr spcFirstLastPara="1" wrap="square" lIns="0" tIns="0" rIns="0" bIns="0" anchor="t" anchorCtr="0">
            <a:noAutofit/>
          </a:bodyPr>
          <a:lstStyle>
            <a:lvl1pPr marR="0" lvl="0"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9555162"/>
            <a:ext cx="3371850" cy="501650"/>
          </a:xfrm>
          <a:prstGeom prst="rect">
            <a:avLst/>
          </a:prstGeom>
          <a:noFill/>
          <a:ln>
            <a:noFill/>
          </a:ln>
        </p:spPr>
        <p:txBody>
          <a:bodyPr spcFirstLastPara="1" wrap="square" lIns="0" tIns="0" rIns="0" bIns="0" anchor="b" anchorCtr="0">
            <a:noAutofit/>
          </a:bodyPr>
          <a:lstStyle>
            <a:lvl1pPr marR="0" lvl="0"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398962" y="9555162"/>
            <a:ext cx="3371850" cy="501650"/>
          </a:xfrm>
          <a:prstGeom prst="rect">
            <a:avLst/>
          </a:prstGeom>
          <a:noFill/>
          <a:ln>
            <a:noFill/>
          </a:ln>
        </p:spPr>
        <p:txBody>
          <a:bodyPr spcFirstLastPara="1" wrap="square" lIns="0" tIns="0" rIns="0" bIns="0" anchor="b" anchorCtr="0">
            <a:noAutofit/>
          </a:bodyPr>
          <a:lstStyle/>
          <a:p>
            <a:pPr marL="0" marR="0" lvl="0" indent="0" algn="r" rtl="0">
              <a:lnSpc>
                <a:spcPct val="93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b884e5e910_0_0: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75" name="Google Shape;75;gb884e5e910_0_0: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b884e5e910_0_40: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29" name="Google Shape;129;gb884e5e910_0_40: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b884e5e910_0_45: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35" name="Google Shape;135;gb884e5e910_0_45: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b884e5e910_0_51: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Grant is allowing districts to build a system for embedding pathway work into their schools</a:t>
            </a:r>
            <a:endParaRPr/>
          </a:p>
          <a:p>
            <a:pPr marL="0" lvl="0" indent="0" algn="l" rtl="0">
              <a:spcBef>
                <a:spcPts val="0"/>
              </a:spcBef>
              <a:spcAft>
                <a:spcPts val="0"/>
              </a:spcAft>
              <a:buNone/>
            </a:pPr>
            <a:r>
              <a:rPr lang="en-US"/>
              <a:t>Helping to “grow our own” teachers to alleviate the shortage</a:t>
            </a:r>
            <a:endParaRPr/>
          </a:p>
          <a:p>
            <a:pPr marL="0" lvl="0" indent="0" algn="l" rtl="0">
              <a:spcBef>
                <a:spcPts val="0"/>
              </a:spcBef>
              <a:spcAft>
                <a:spcPts val="0"/>
              </a:spcAft>
              <a:buNone/>
            </a:pPr>
            <a:endParaRPr/>
          </a:p>
        </p:txBody>
      </p:sp>
      <p:sp>
        <p:nvSpPr>
          <p:cNvPr id="142" name="Google Shape;142;gb884e5e910_0_51: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b884e5e910_0_288:notes"/>
          <p:cNvSpPr>
            <a:spLocks noGrp="1" noRot="1" noChangeAspect="1"/>
          </p:cNvSpPr>
          <p:nvPr>
            <p:ph type="sldImg" idx="2"/>
          </p:nvPr>
        </p:nvSpPr>
        <p:spPr>
          <a:xfrm>
            <a:off x="533400" y="763587"/>
            <a:ext cx="6702300" cy="3770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b884e5e910_0_288:notes"/>
          <p:cNvSpPr txBox="1">
            <a:spLocks noGrp="1"/>
          </p:cNvSpPr>
          <p:nvPr>
            <p:ph type="body" idx="1"/>
          </p:nvPr>
        </p:nvSpPr>
        <p:spPr>
          <a:xfrm>
            <a:off x="777875" y="4776787"/>
            <a:ext cx="6216600" cy="4524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We want learning to be more than book knowledge, more than hypotheticals. We want learning to come from authentic, real world situations and experiences. This enables students to be more confident, more engaged, and more focused on a future. Our systems are set up for students who have a plan and a purpose. We want more students to enter college and career with that plan and purpose in hand.</a:t>
            </a:r>
            <a:endParaRPr/>
          </a:p>
        </p:txBody>
      </p:sp>
      <p:sp>
        <p:nvSpPr>
          <p:cNvPr id="82" name="Google Shape;82;gb884e5e910_0_288:notes"/>
          <p:cNvSpPr txBox="1">
            <a:spLocks noGrp="1"/>
          </p:cNvSpPr>
          <p:nvPr>
            <p:ph type="sldNum" idx="12"/>
          </p:nvPr>
        </p:nvSpPr>
        <p:spPr>
          <a:xfrm>
            <a:off x="4398962" y="9555162"/>
            <a:ext cx="3372000" cy="5016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SzPts val="1400"/>
              <a:buFont typeface="Times New Roman"/>
              <a:buNone/>
            </a:pPr>
            <a:fld id="{00000000-1234-1234-1234-123412341234}" type="slidenum">
              <a:rPr lang="en-US"/>
              <a:t>2</a:t>
            </a:fld>
            <a:endParaRPr>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b884e5e910_0_10: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Passed 2016 in Illinois. Overall goal: to provide students with a means of gaining authentic experiences and motivation to transition successfully after HS graduation.</a:t>
            </a:r>
            <a:endParaRPr/>
          </a:p>
        </p:txBody>
      </p:sp>
      <p:sp>
        <p:nvSpPr>
          <p:cNvPr id="88" name="Google Shape;88;gb884e5e910_0_10: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b884e5e910_0_358:notes"/>
          <p:cNvSpPr txBox="1">
            <a:spLocks noGrp="1"/>
          </p:cNvSpPr>
          <p:nvPr>
            <p:ph type="body" idx="1"/>
          </p:nvPr>
        </p:nvSpPr>
        <p:spPr>
          <a:xfrm>
            <a:off x="777875" y="4776787"/>
            <a:ext cx="6216600" cy="45243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94" name="Google Shape;94;gb884e5e910_0_358:notes"/>
          <p:cNvSpPr>
            <a:spLocks noGrp="1" noRot="1" noChangeAspect="1"/>
          </p:cNvSpPr>
          <p:nvPr>
            <p:ph type="sldImg" idx="2"/>
          </p:nvPr>
        </p:nvSpPr>
        <p:spPr>
          <a:xfrm>
            <a:off x="533400" y="763587"/>
            <a:ext cx="6702300" cy="3770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b884e5e910_0_15: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99" name="Google Shape;99;gb884e5e910_0_15: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b884e5e910_0_426:notes"/>
          <p:cNvSpPr txBox="1">
            <a:spLocks noGrp="1"/>
          </p:cNvSpPr>
          <p:nvPr>
            <p:ph type="body" idx="1"/>
          </p:nvPr>
        </p:nvSpPr>
        <p:spPr>
          <a:xfrm>
            <a:off x="777875" y="4776787"/>
            <a:ext cx="6216600" cy="4524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Plan developed by local school district to aid students in gaining experiences in career planning</a:t>
            </a:r>
            <a:endParaRPr/>
          </a:p>
        </p:txBody>
      </p:sp>
      <p:sp>
        <p:nvSpPr>
          <p:cNvPr id="105" name="Google Shape;105;gb884e5e910_0_426:notes"/>
          <p:cNvSpPr>
            <a:spLocks noGrp="1" noRot="1" noChangeAspect="1"/>
          </p:cNvSpPr>
          <p:nvPr>
            <p:ph type="sldImg" idx="2"/>
          </p:nvPr>
        </p:nvSpPr>
        <p:spPr>
          <a:xfrm>
            <a:off x="533400" y="763587"/>
            <a:ext cx="6702300" cy="3770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b884e5e910_0_25: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11" name="Google Shape;111;gb884e5e910_0_25: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b884e5e910_0_30: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17" name="Google Shape;117;gb884e5e910_0_30: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b884e5e910_0_35:notes"/>
          <p:cNvSpPr txBox="1">
            <a:spLocks noGrp="1"/>
          </p:cNvSpPr>
          <p:nvPr>
            <p:ph type="body" idx="1"/>
          </p:nvPr>
        </p:nvSpPr>
        <p:spPr>
          <a:xfrm>
            <a:off x="777240" y="4777740"/>
            <a:ext cx="6217800" cy="45264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23" name="Google Shape;123;gb884e5e910_0_35:notes"/>
          <p:cNvSpPr>
            <a:spLocks noGrp="1" noRot="1" noChangeAspect="1"/>
          </p:cNvSpPr>
          <p:nvPr>
            <p:ph type="sldImg" idx="2"/>
          </p:nvPr>
        </p:nvSpPr>
        <p:spPr>
          <a:xfrm>
            <a:off x="1943398" y="754380"/>
            <a:ext cx="3886500" cy="3771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lnSpc>
                <a:spcPct val="83000"/>
              </a:lnSpc>
              <a:spcBef>
                <a:spcPts val="0"/>
              </a:spcBef>
              <a:spcAft>
                <a:spcPts val="0"/>
              </a:spcAft>
              <a:buSzPts val="1400"/>
              <a:buNone/>
              <a:defRPr sz="60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83000"/>
              </a:lnSpc>
              <a:spcBef>
                <a:spcPts val="1425"/>
              </a:spcBef>
              <a:spcAft>
                <a:spcPts val="0"/>
              </a:spcAft>
              <a:buSzPts val="2400"/>
              <a:buNone/>
              <a:defRPr sz="2400"/>
            </a:lvl1pPr>
            <a:lvl2pPr lvl="1" algn="ctr">
              <a:lnSpc>
                <a:spcPct val="83000"/>
              </a:lnSpc>
              <a:spcBef>
                <a:spcPts val="1138"/>
              </a:spcBef>
              <a:spcAft>
                <a:spcPts val="0"/>
              </a:spcAft>
              <a:buSzPts val="2000"/>
              <a:buNone/>
              <a:defRPr sz="2000"/>
            </a:lvl2pPr>
            <a:lvl3pPr lvl="2" algn="ctr">
              <a:lnSpc>
                <a:spcPct val="83000"/>
              </a:lnSpc>
              <a:spcBef>
                <a:spcPts val="850"/>
              </a:spcBef>
              <a:spcAft>
                <a:spcPts val="0"/>
              </a:spcAft>
              <a:buSzPts val="1800"/>
              <a:buNone/>
              <a:defRPr sz="1800"/>
            </a:lvl3pPr>
            <a:lvl4pPr lvl="3" algn="ctr">
              <a:lnSpc>
                <a:spcPct val="83000"/>
              </a:lnSpc>
              <a:spcBef>
                <a:spcPts val="575"/>
              </a:spcBef>
              <a:spcAft>
                <a:spcPts val="0"/>
              </a:spcAft>
              <a:buSzPts val="1600"/>
              <a:buNone/>
              <a:defRPr sz="1600"/>
            </a:lvl4pPr>
            <a:lvl5pPr lvl="4" algn="ctr">
              <a:lnSpc>
                <a:spcPct val="83000"/>
              </a:lnSpc>
              <a:spcBef>
                <a:spcPts val="288"/>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457200" y="274637"/>
            <a:ext cx="8228012" cy="1141412"/>
          </a:xfrm>
          <a:prstGeom prst="rect">
            <a:avLst/>
          </a:prstGeom>
          <a:noFill/>
          <a:ln>
            <a:noFill/>
          </a:ln>
        </p:spPr>
        <p:txBody>
          <a:bodyPr spcFirstLastPara="1" wrap="square" lIns="91425" tIns="45700" rIns="91425" bIns="45700" anchor="ctr" anchorCtr="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63" name="Google Shape;63;p11"/>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4" name="Google Shape;64;p11"/>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5"/>
        <p:cNvGrpSpPr/>
        <p:nvPr/>
      </p:nvGrpSpPr>
      <p:grpSpPr>
        <a:xfrm>
          <a:off x="0" y="0"/>
          <a:ext cx="0" cy="0"/>
          <a:chOff x="0" y="0"/>
          <a:chExt cx="0" cy="0"/>
        </a:xfrm>
      </p:grpSpPr>
      <p:sp>
        <p:nvSpPr>
          <p:cNvPr id="66" name="Google Shape;66;p12"/>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67" name="Google Shape;67;p12"/>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lnSpc>
                <a:spcPct val="83000"/>
              </a:lnSpc>
              <a:spcBef>
                <a:spcPts val="1425"/>
              </a:spcBef>
              <a:spcAft>
                <a:spcPts val="0"/>
              </a:spcAft>
              <a:buSzPts val="2400"/>
              <a:buNone/>
              <a:defRPr sz="2400" b="1"/>
            </a:lvl1pPr>
            <a:lvl2pPr marL="914400" lvl="1" indent="-228600" algn="l">
              <a:lnSpc>
                <a:spcPct val="83000"/>
              </a:lnSpc>
              <a:spcBef>
                <a:spcPts val="1138"/>
              </a:spcBef>
              <a:spcAft>
                <a:spcPts val="0"/>
              </a:spcAft>
              <a:buSzPts val="2000"/>
              <a:buNone/>
              <a:defRPr sz="2000" b="1"/>
            </a:lvl2pPr>
            <a:lvl3pPr marL="1371600" lvl="2" indent="-228600" algn="l">
              <a:lnSpc>
                <a:spcPct val="83000"/>
              </a:lnSpc>
              <a:spcBef>
                <a:spcPts val="850"/>
              </a:spcBef>
              <a:spcAft>
                <a:spcPts val="0"/>
              </a:spcAft>
              <a:buSzPts val="1800"/>
              <a:buNone/>
              <a:defRPr sz="1800" b="1"/>
            </a:lvl3pPr>
            <a:lvl4pPr marL="1828800" lvl="3" indent="-228600" algn="l">
              <a:lnSpc>
                <a:spcPct val="83000"/>
              </a:lnSpc>
              <a:spcBef>
                <a:spcPts val="575"/>
              </a:spcBef>
              <a:spcAft>
                <a:spcPts val="0"/>
              </a:spcAft>
              <a:buSzPts val="1600"/>
              <a:buNone/>
              <a:defRPr sz="1600" b="1"/>
            </a:lvl4pPr>
            <a:lvl5pPr marL="2286000" lvl="4" indent="-228600" algn="l">
              <a:lnSpc>
                <a:spcPct val="83000"/>
              </a:lnSpc>
              <a:spcBef>
                <a:spcPts val="288"/>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12"/>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a:lvl1pPr>
            <a:lvl2pPr marL="914400" lvl="1" indent="-228600" algn="l">
              <a:lnSpc>
                <a:spcPct val="83000"/>
              </a:lnSpc>
              <a:spcBef>
                <a:spcPts val="1138"/>
              </a:spcBef>
              <a:spcAft>
                <a:spcPts val="0"/>
              </a:spcAft>
              <a:buSzPts val="1400"/>
              <a:buNone/>
              <a:defRPr/>
            </a:lvl2pPr>
            <a:lvl3pPr marL="1371600" lvl="2" indent="-228600" algn="l">
              <a:lnSpc>
                <a:spcPct val="83000"/>
              </a:lnSpc>
              <a:spcBef>
                <a:spcPts val="850"/>
              </a:spcBef>
              <a:spcAft>
                <a:spcPts val="0"/>
              </a:spcAft>
              <a:buSzPts val="1400"/>
              <a:buNone/>
              <a:defRPr/>
            </a:lvl3pPr>
            <a:lvl4pPr marL="1828800" lvl="3" indent="-228600" algn="l">
              <a:lnSpc>
                <a:spcPct val="83000"/>
              </a:lnSpc>
              <a:spcBef>
                <a:spcPts val="575"/>
              </a:spcBef>
              <a:spcAft>
                <a:spcPts val="0"/>
              </a:spcAft>
              <a:buSzPts val="1400"/>
              <a:buNone/>
              <a:defRPr/>
            </a:lvl4pPr>
            <a:lvl5pPr marL="2286000" lvl="4" indent="-228600" algn="l">
              <a:lnSpc>
                <a:spcPct val="83000"/>
              </a:lnSpc>
              <a:spcBef>
                <a:spcPts val="288"/>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12"/>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lnSpc>
                <a:spcPct val="83000"/>
              </a:lnSpc>
              <a:spcBef>
                <a:spcPts val="1425"/>
              </a:spcBef>
              <a:spcAft>
                <a:spcPts val="0"/>
              </a:spcAft>
              <a:buSzPts val="2400"/>
              <a:buNone/>
              <a:defRPr sz="2400" b="1"/>
            </a:lvl1pPr>
            <a:lvl2pPr marL="914400" lvl="1" indent="-228600" algn="l">
              <a:lnSpc>
                <a:spcPct val="83000"/>
              </a:lnSpc>
              <a:spcBef>
                <a:spcPts val="1138"/>
              </a:spcBef>
              <a:spcAft>
                <a:spcPts val="0"/>
              </a:spcAft>
              <a:buSzPts val="2000"/>
              <a:buNone/>
              <a:defRPr sz="2000" b="1"/>
            </a:lvl2pPr>
            <a:lvl3pPr marL="1371600" lvl="2" indent="-228600" algn="l">
              <a:lnSpc>
                <a:spcPct val="83000"/>
              </a:lnSpc>
              <a:spcBef>
                <a:spcPts val="850"/>
              </a:spcBef>
              <a:spcAft>
                <a:spcPts val="0"/>
              </a:spcAft>
              <a:buSzPts val="1800"/>
              <a:buNone/>
              <a:defRPr sz="1800" b="1"/>
            </a:lvl3pPr>
            <a:lvl4pPr marL="1828800" lvl="3" indent="-228600" algn="l">
              <a:lnSpc>
                <a:spcPct val="83000"/>
              </a:lnSpc>
              <a:spcBef>
                <a:spcPts val="575"/>
              </a:spcBef>
              <a:spcAft>
                <a:spcPts val="0"/>
              </a:spcAft>
              <a:buSzPts val="1600"/>
              <a:buNone/>
              <a:defRPr sz="1600" b="1"/>
            </a:lvl4pPr>
            <a:lvl5pPr marL="2286000" lvl="4" indent="-228600" algn="l">
              <a:lnSpc>
                <a:spcPct val="83000"/>
              </a:lnSpc>
              <a:spcBef>
                <a:spcPts val="288"/>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70" name="Google Shape;70;p12"/>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a:lvl1pPr>
            <a:lvl2pPr marL="914400" lvl="1" indent="-228600" algn="l">
              <a:lnSpc>
                <a:spcPct val="83000"/>
              </a:lnSpc>
              <a:spcBef>
                <a:spcPts val="1138"/>
              </a:spcBef>
              <a:spcAft>
                <a:spcPts val="0"/>
              </a:spcAft>
              <a:buSzPts val="1400"/>
              <a:buNone/>
              <a:defRPr/>
            </a:lvl2pPr>
            <a:lvl3pPr marL="1371600" lvl="2" indent="-228600" algn="l">
              <a:lnSpc>
                <a:spcPct val="83000"/>
              </a:lnSpc>
              <a:spcBef>
                <a:spcPts val="850"/>
              </a:spcBef>
              <a:spcAft>
                <a:spcPts val="0"/>
              </a:spcAft>
              <a:buSzPts val="1400"/>
              <a:buNone/>
              <a:defRPr/>
            </a:lvl3pPr>
            <a:lvl4pPr marL="1828800" lvl="3" indent="-228600" algn="l">
              <a:lnSpc>
                <a:spcPct val="83000"/>
              </a:lnSpc>
              <a:spcBef>
                <a:spcPts val="575"/>
              </a:spcBef>
              <a:spcAft>
                <a:spcPts val="0"/>
              </a:spcAft>
              <a:buSzPts val="1400"/>
              <a:buNone/>
              <a:defRPr/>
            </a:lvl4pPr>
            <a:lvl5pPr marL="2286000" lvl="4" indent="-228600" algn="l">
              <a:lnSpc>
                <a:spcPct val="83000"/>
              </a:lnSpc>
              <a:spcBef>
                <a:spcPts val="288"/>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72" name="Google Shape;72;p12"/>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l">
              <a:lnSpc>
                <a:spcPct val="83000"/>
              </a:lnSpc>
              <a:spcBef>
                <a:spcPts val="0"/>
              </a:spcBef>
              <a:spcAft>
                <a:spcPts val="0"/>
              </a:spcAft>
              <a:buSzPts val="1400"/>
              <a:buNone/>
              <a:defRPr sz="60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2400"/>
              <a:buNone/>
              <a:defRPr sz="2400"/>
            </a:lvl1pPr>
            <a:lvl2pPr marL="914400" lvl="1" indent="-228600" algn="l">
              <a:lnSpc>
                <a:spcPct val="83000"/>
              </a:lnSpc>
              <a:spcBef>
                <a:spcPts val="1138"/>
              </a:spcBef>
              <a:spcAft>
                <a:spcPts val="0"/>
              </a:spcAft>
              <a:buSzPts val="2000"/>
              <a:buNone/>
              <a:defRPr sz="2000"/>
            </a:lvl2pPr>
            <a:lvl3pPr marL="1371600" lvl="2" indent="-228600" algn="l">
              <a:lnSpc>
                <a:spcPct val="83000"/>
              </a:lnSpc>
              <a:spcBef>
                <a:spcPts val="850"/>
              </a:spcBef>
              <a:spcAft>
                <a:spcPts val="0"/>
              </a:spcAft>
              <a:buSzPts val="1800"/>
              <a:buNone/>
              <a:defRPr sz="1800"/>
            </a:lvl3pPr>
            <a:lvl4pPr marL="1828800" lvl="3" indent="-228600" algn="l">
              <a:lnSpc>
                <a:spcPct val="83000"/>
              </a:lnSpc>
              <a:spcBef>
                <a:spcPts val="575"/>
              </a:spcBef>
              <a:spcAft>
                <a:spcPts val="0"/>
              </a:spcAft>
              <a:buSzPts val="1600"/>
              <a:buNone/>
              <a:defRPr sz="1600"/>
            </a:lvl4pPr>
            <a:lvl5pPr marL="2286000" lvl="4" indent="-228600" algn="l">
              <a:lnSpc>
                <a:spcPct val="83000"/>
              </a:lnSpc>
              <a:spcBef>
                <a:spcPts val="288"/>
              </a:spcBef>
              <a:spcAft>
                <a:spcPts val="0"/>
              </a:spcAft>
              <a:buSzPts val="1600"/>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23" name="Google Shape;23;p3"/>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457200" y="274637"/>
            <a:ext cx="8228012" cy="1141412"/>
          </a:xfrm>
          <a:prstGeom prst="rect">
            <a:avLst/>
          </a:prstGeom>
          <a:noFill/>
          <a:ln>
            <a:noFill/>
          </a:ln>
        </p:spPr>
        <p:txBody>
          <a:bodyPr spcFirstLastPara="1" wrap="square" lIns="91425" tIns="45700" rIns="91425" bIns="45700" anchor="ctr" anchorCtr="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457200" y="1600200"/>
            <a:ext cx="8228012" cy="4524375"/>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a:lvl1pPr>
            <a:lvl2pPr marL="914400" lvl="1" indent="-228600" algn="l">
              <a:lnSpc>
                <a:spcPct val="83000"/>
              </a:lnSpc>
              <a:spcBef>
                <a:spcPts val="1138"/>
              </a:spcBef>
              <a:spcAft>
                <a:spcPts val="0"/>
              </a:spcAft>
              <a:buSzPts val="1400"/>
              <a:buNone/>
              <a:defRPr/>
            </a:lvl2pPr>
            <a:lvl3pPr marL="1371600" lvl="2" indent="-228600" algn="l">
              <a:lnSpc>
                <a:spcPct val="83000"/>
              </a:lnSpc>
              <a:spcBef>
                <a:spcPts val="850"/>
              </a:spcBef>
              <a:spcAft>
                <a:spcPts val="0"/>
              </a:spcAft>
              <a:buSzPts val="1400"/>
              <a:buNone/>
              <a:defRPr/>
            </a:lvl3pPr>
            <a:lvl4pPr marL="1828800" lvl="3" indent="-228600" algn="l">
              <a:lnSpc>
                <a:spcPct val="83000"/>
              </a:lnSpc>
              <a:spcBef>
                <a:spcPts val="575"/>
              </a:spcBef>
              <a:spcAft>
                <a:spcPts val="0"/>
              </a:spcAft>
              <a:buSzPts val="1400"/>
              <a:buNone/>
              <a:defRPr/>
            </a:lvl4pPr>
            <a:lvl5pPr marL="2286000" lvl="4" indent="-228600" algn="l">
              <a:lnSpc>
                <a:spcPct val="83000"/>
              </a:lnSpc>
              <a:spcBef>
                <a:spcPts val="288"/>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457200" y="274637"/>
            <a:ext cx="8228012" cy="1141412"/>
          </a:xfrm>
          <a:prstGeom prst="rect">
            <a:avLst/>
          </a:prstGeom>
          <a:noFill/>
          <a:ln>
            <a:noFill/>
          </a:ln>
        </p:spPr>
        <p:txBody>
          <a:bodyPr spcFirstLastPara="1" wrap="square" lIns="91425" tIns="45700" rIns="91425" bIns="45700" anchor="ctr" anchorCtr="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457200" y="1600200"/>
            <a:ext cx="4037013" cy="4524375"/>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a:lvl1pPr>
            <a:lvl2pPr marL="914400" lvl="1" indent="-228600" algn="l">
              <a:lnSpc>
                <a:spcPct val="83000"/>
              </a:lnSpc>
              <a:spcBef>
                <a:spcPts val="1138"/>
              </a:spcBef>
              <a:spcAft>
                <a:spcPts val="0"/>
              </a:spcAft>
              <a:buSzPts val="1400"/>
              <a:buNone/>
              <a:defRPr/>
            </a:lvl2pPr>
            <a:lvl3pPr marL="1371600" lvl="2" indent="-228600" algn="l">
              <a:lnSpc>
                <a:spcPct val="83000"/>
              </a:lnSpc>
              <a:spcBef>
                <a:spcPts val="850"/>
              </a:spcBef>
              <a:spcAft>
                <a:spcPts val="0"/>
              </a:spcAft>
              <a:buSzPts val="1400"/>
              <a:buNone/>
              <a:defRPr/>
            </a:lvl3pPr>
            <a:lvl4pPr marL="1828800" lvl="3" indent="-228600" algn="l">
              <a:lnSpc>
                <a:spcPct val="83000"/>
              </a:lnSpc>
              <a:spcBef>
                <a:spcPts val="575"/>
              </a:spcBef>
              <a:spcAft>
                <a:spcPts val="0"/>
              </a:spcAft>
              <a:buSzPts val="1400"/>
              <a:buNone/>
              <a:defRPr/>
            </a:lvl4pPr>
            <a:lvl5pPr marL="2286000" lvl="4" indent="-228600" algn="l">
              <a:lnSpc>
                <a:spcPct val="83000"/>
              </a:lnSpc>
              <a:spcBef>
                <a:spcPts val="288"/>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body" idx="2"/>
          </p:nvPr>
        </p:nvSpPr>
        <p:spPr>
          <a:xfrm>
            <a:off x="4646613" y="1600200"/>
            <a:ext cx="4038600" cy="4524375"/>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a:lvl1pPr>
            <a:lvl2pPr marL="914400" lvl="1" indent="-228600" algn="l">
              <a:lnSpc>
                <a:spcPct val="83000"/>
              </a:lnSpc>
              <a:spcBef>
                <a:spcPts val="1138"/>
              </a:spcBef>
              <a:spcAft>
                <a:spcPts val="0"/>
              </a:spcAft>
              <a:buSzPts val="1400"/>
              <a:buNone/>
              <a:defRPr/>
            </a:lvl2pPr>
            <a:lvl3pPr marL="1371600" lvl="2" indent="-228600" algn="l">
              <a:lnSpc>
                <a:spcPct val="83000"/>
              </a:lnSpc>
              <a:spcBef>
                <a:spcPts val="850"/>
              </a:spcBef>
              <a:spcAft>
                <a:spcPts val="0"/>
              </a:spcAft>
              <a:buSzPts val="1400"/>
              <a:buNone/>
              <a:defRPr/>
            </a:lvl3pPr>
            <a:lvl4pPr marL="1828800" lvl="3" indent="-228600" algn="l">
              <a:lnSpc>
                <a:spcPct val="83000"/>
              </a:lnSpc>
              <a:spcBef>
                <a:spcPts val="575"/>
              </a:spcBef>
              <a:spcAft>
                <a:spcPts val="0"/>
              </a:spcAft>
              <a:buSzPts val="1400"/>
              <a:buNone/>
              <a:defRPr/>
            </a:lvl4pPr>
            <a:lvl5pPr marL="2286000" lvl="4" indent="-228600" algn="l">
              <a:lnSpc>
                <a:spcPct val="83000"/>
              </a:lnSpc>
              <a:spcBef>
                <a:spcPts val="288"/>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5"/>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rot="5400000">
            <a:off x="4732338" y="2171700"/>
            <a:ext cx="5849937" cy="2055813"/>
          </a:xfrm>
          <a:prstGeom prst="rect">
            <a:avLst/>
          </a:prstGeom>
          <a:noFill/>
          <a:ln>
            <a:noFill/>
          </a:ln>
        </p:spPr>
        <p:txBody>
          <a:bodyPr spcFirstLastPara="1" wrap="square" lIns="91425" tIns="45700" rIns="91425" bIns="45700" anchor="ctr" anchorCtr="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38" name="Google Shape;38;p6"/>
          <p:cNvSpPr txBox="1">
            <a:spLocks noGrp="1"/>
          </p:cNvSpPr>
          <p:nvPr>
            <p:ph type="body" idx="1"/>
          </p:nvPr>
        </p:nvSpPr>
        <p:spPr>
          <a:xfrm rot="5400000">
            <a:off x="542132" y="189707"/>
            <a:ext cx="5849937" cy="6019800"/>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a:lvl1pPr>
            <a:lvl2pPr marL="914400" lvl="1" indent="-228600" algn="l">
              <a:lnSpc>
                <a:spcPct val="83000"/>
              </a:lnSpc>
              <a:spcBef>
                <a:spcPts val="1138"/>
              </a:spcBef>
              <a:spcAft>
                <a:spcPts val="0"/>
              </a:spcAft>
              <a:buSzPts val="1400"/>
              <a:buNone/>
              <a:defRPr/>
            </a:lvl2pPr>
            <a:lvl3pPr marL="1371600" lvl="2" indent="-228600" algn="l">
              <a:lnSpc>
                <a:spcPct val="83000"/>
              </a:lnSpc>
              <a:spcBef>
                <a:spcPts val="850"/>
              </a:spcBef>
              <a:spcAft>
                <a:spcPts val="0"/>
              </a:spcAft>
              <a:buSzPts val="1400"/>
              <a:buNone/>
              <a:defRPr/>
            </a:lvl3pPr>
            <a:lvl4pPr marL="1828800" lvl="3" indent="-228600" algn="l">
              <a:lnSpc>
                <a:spcPct val="83000"/>
              </a:lnSpc>
              <a:spcBef>
                <a:spcPts val="575"/>
              </a:spcBef>
              <a:spcAft>
                <a:spcPts val="0"/>
              </a:spcAft>
              <a:buSzPts val="1400"/>
              <a:buNone/>
              <a:defRPr/>
            </a:lvl4pPr>
            <a:lvl5pPr marL="2286000" lvl="4" indent="-228600" algn="l">
              <a:lnSpc>
                <a:spcPct val="83000"/>
              </a:lnSpc>
              <a:spcBef>
                <a:spcPts val="288"/>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6"/>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457200" y="274637"/>
            <a:ext cx="8228012" cy="1141412"/>
          </a:xfrm>
          <a:prstGeom prst="rect">
            <a:avLst/>
          </a:prstGeom>
          <a:noFill/>
          <a:ln>
            <a:noFill/>
          </a:ln>
        </p:spPr>
        <p:txBody>
          <a:bodyPr spcFirstLastPara="1" wrap="square" lIns="91425" tIns="45700" rIns="91425" bIns="45700" anchor="ctr" anchorCtr="0">
            <a:noAutofit/>
          </a:bodyPr>
          <a:lstStyle>
            <a:lvl1pPr lvl="0" algn="l">
              <a:lnSpc>
                <a:spcPct val="83000"/>
              </a:lnSpc>
              <a:spcBef>
                <a:spcPts val="0"/>
              </a:spcBef>
              <a:spcAft>
                <a:spcPts val="0"/>
              </a:spcAft>
              <a:buSzPts val="1400"/>
              <a:buNone/>
              <a:defRPr/>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43" name="Google Shape;43;p7"/>
          <p:cNvSpPr txBox="1">
            <a:spLocks noGrp="1"/>
          </p:cNvSpPr>
          <p:nvPr>
            <p:ph type="body" idx="1"/>
          </p:nvPr>
        </p:nvSpPr>
        <p:spPr>
          <a:xfrm rot="5400000">
            <a:off x="2309018" y="-251619"/>
            <a:ext cx="4524375" cy="8228012"/>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a:lvl1pPr>
            <a:lvl2pPr marL="914400" lvl="1" indent="-228600" algn="l">
              <a:lnSpc>
                <a:spcPct val="83000"/>
              </a:lnSpc>
              <a:spcBef>
                <a:spcPts val="1138"/>
              </a:spcBef>
              <a:spcAft>
                <a:spcPts val="0"/>
              </a:spcAft>
              <a:buSzPts val="1400"/>
              <a:buNone/>
              <a:defRPr/>
            </a:lvl2pPr>
            <a:lvl3pPr marL="1371600" lvl="2" indent="-228600" algn="l">
              <a:lnSpc>
                <a:spcPct val="83000"/>
              </a:lnSpc>
              <a:spcBef>
                <a:spcPts val="850"/>
              </a:spcBef>
              <a:spcAft>
                <a:spcPts val="0"/>
              </a:spcAft>
              <a:buSzPts val="1400"/>
              <a:buNone/>
              <a:defRPr/>
            </a:lvl3pPr>
            <a:lvl4pPr marL="1828800" lvl="3" indent="-228600" algn="l">
              <a:lnSpc>
                <a:spcPct val="83000"/>
              </a:lnSpc>
              <a:spcBef>
                <a:spcPts val="575"/>
              </a:spcBef>
              <a:spcAft>
                <a:spcPts val="0"/>
              </a:spcAft>
              <a:buSzPts val="1400"/>
              <a:buNone/>
              <a:defRPr/>
            </a:lvl4pPr>
            <a:lvl5pPr marL="2286000" lvl="4" indent="-228600" algn="l">
              <a:lnSpc>
                <a:spcPct val="83000"/>
              </a:lnSpc>
              <a:spcBef>
                <a:spcPts val="288"/>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l">
              <a:lnSpc>
                <a:spcPct val="83000"/>
              </a:lnSpc>
              <a:spcBef>
                <a:spcPts val="0"/>
              </a:spcBef>
              <a:spcAft>
                <a:spcPts val="0"/>
              </a:spcAft>
              <a:buSzPts val="1400"/>
              <a:buNone/>
              <a:defRPr sz="32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48" name="Google Shape;48;p8"/>
          <p:cNvSpPr>
            <a:spLocks noGrp="1"/>
          </p:cNvSpPr>
          <p:nvPr>
            <p:ph type="pic" idx="2"/>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83000"/>
              </a:lnSpc>
              <a:spcBef>
                <a:spcPts val="1425"/>
              </a:spcBef>
              <a:spcAft>
                <a:spcPts val="0"/>
              </a:spcAft>
              <a:buClr>
                <a:srgbClr val="000000"/>
              </a:buClr>
              <a:buSzPts val="3200"/>
              <a:buFont typeface="Times New Roman"/>
              <a:buNone/>
              <a:defRPr sz="3200">
                <a:solidFill>
                  <a:srgbClr val="000000"/>
                </a:solidFill>
                <a:latin typeface="Calibri"/>
                <a:ea typeface="Calibri"/>
                <a:cs typeface="Calibri"/>
                <a:sym typeface="Calibri"/>
              </a:defRPr>
            </a:lvl1pPr>
            <a:lvl2pPr marR="0" lvl="1" algn="l" rtl="0">
              <a:lnSpc>
                <a:spcPct val="83000"/>
              </a:lnSpc>
              <a:spcBef>
                <a:spcPts val="1138"/>
              </a:spcBef>
              <a:spcAft>
                <a:spcPts val="0"/>
              </a:spcAft>
              <a:buClr>
                <a:srgbClr val="000000"/>
              </a:buClr>
              <a:buSzPts val="2800"/>
              <a:buFont typeface="Times New Roman"/>
              <a:buNone/>
              <a:defRPr sz="2800" b="0" i="0" u="none" strike="noStrike" cap="none">
                <a:solidFill>
                  <a:srgbClr val="000000"/>
                </a:solidFill>
                <a:latin typeface="Calibri"/>
                <a:ea typeface="Calibri"/>
                <a:cs typeface="Calibri"/>
                <a:sym typeface="Calibri"/>
              </a:defRPr>
            </a:lvl2pPr>
            <a:lvl3pPr marR="0" lvl="2" algn="l" rtl="0">
              <a:lnSpc>
                <a:spcPct val="83000"/>
              </a:lnSpc>
              <a:spcBef>
                <a:spcPts val="850"/>
              </a:spcBef>
              <a:spcAft>
                <a:spcPts val="0"/>
              </a:spcAft>
              <a:buClr>
                <a:srgbClr val="000000"/>
              </a:buClr>
              <a:buSzPts val="2400"/>
              <a:buFont typeface="Times New Roman"/>
              <a:buNone/>
              <a:defRPr sz="2400" b="0" i="0" u="none" strike="noStrike" cap="none">
                <a:solidFill>
                  <a:srgbClr val="000000"/>
                </a:solidFill>
                <a:latin typeface="Calibri"/>
                <a:ea typeface="Calibri"/>
                <a:cs typeface="Calibri"/>
                <a:sym typeface="Calibri"/>
              </a:defRPr>
            </a:lvl3pPr>
            <a:lvl4pPr marR="0" lvl="3" algn="l" rtl="0">
              <a:lnSpc>
                <a:spcPct val="83000"/>
              </a:lnSpc>
              <a:spcBef>
                <a:spcPts val="575"/>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4pPr>
            <a:lvl5pPr marR="0" lvl="4" algn="l" rtl="0">
              <a:lnSpc>
                <a:spcPct val="83000"/>
              </a:lnSpc>
              <a:spcBef>
                <a:spcPts val="288"/>
              </a:spcBef>
              <a:spcAft>
                <a:spcPts val="0"/>
              </a:spcAft>
              <a:buClr>
                <a:srgbClr val="000000"/>
              </a:buClr>
              <a:buSzPts val="2000"/>
              <a:buFont typeface="Times New Roman"/>
              <a:buNone/>
              <a:defRPr sz="2000" b="0" i="0" u="none" strike="noStrike" cap="none">
                <a:solidFill>
                  <a:srgbClr val="000000"/>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9" name="Google Shape;49;p8"/>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600"/>
              <a:buNone/>
              <a:defRPr sz="1600"/>
            </a:lvl1pPr>
            <a:lvl2pPr marL="914400" lvl="1" indent="-228600" algn="l">
              <a:lnSpc>
                <a:spcPct val="83000"/>
              </a:lnSpc>
              <a:spcBef>
                <a:spcPts val="1138"/>
              </a:spcBef>
              <a:spcAft>
                <a:spcPts val="0"/>
              </a:spcAft>
              <a:buSzPts val="1400"/>
              <a:buNone/>
              <a:defRPr sz="1400"/>
            </a:lvl2pPr>
            <a:lvl3pPr marL="1371600" lvl="2" indent="-228600" algn="l">
              <a:lnSpc>
                <a:spcPct val="83000"/>
              </a:lnSpc>
              <a:spcBef>
                <a:spcPts val="850"/>
              </a:spcBef>
              <a:spcAft>
                <a:spcPts val="0"/>
              </a:spcAft>
              <a:buSzPts val="1200"/>
              <a:buNone/>
              <a:defRPr sz="1200"/>
            </a:lvl3pPr>
            <a:lvl4pPr marL="1828800" lvl="3" indent="-228600" algn="l">
              <a:lnSpc>
                <a:spcPct val="83000"/>
              </a:lnSpc>
              <a:spcBef>
                <a:spcPts val="575"/>
              </a:spcBef>
              <a:spcAft>
                <a:spcPts val="0"/>
              </a:spcAft>
              <a:buSzPts val="1000"/>
              <a:buNone/>
              <a:defRPr sz="1000"/>
            </a:lvl4pPr>
            <a:lvl5pPr marL="2286000" lvl="4" indent="-228600" algn="l">
              <a:lnSpc>
                <a:spcPct val="83000"/>
              </a:lnSpc>
              <a:spcBef>
                <a:spcPts val="288"/>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0" name="Google Shape;50;p8"/>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l">
              <a:lnSpc>
                <a:spcPct val="83000"/>
              </a:lnSpc>
              <a:spcBef>
                <a:spcPts val="0"/>
              </a:spcBef>
              <a:spcAft>
                <a:spcPts val="0"/>
              </a:spcAft>
              <a:buSzPts val="1400"/>
              <a:buNone/>
              <a:defRPr sz="3200"/>
            </a:lvl1pPr>
            <a:lvl2pPr lvl="1" algn="l">
              <a:lnSpc>
                <a:spcPct val="83000"/>
              </a:lnSpc>
              <a:spcBef>
                <a:spcPts val="0"/>
              </a:spcBef>
              <a:spcAft>
                <a:spcPts val="0"/>
              </a:spcAft>
              <a:buSzPts val="1400"/>
              <a:buNone/>
              <a:defRPr/>
            </a:lvl2pPr>
            <a:lvl3pPr lvl="2" algn="l">
              <a:lnSpc>
                <a:spcPct val="83000"/>
              </a:lnSpc>
              <a:spcBef>
                <a:spcPts val="0"/>
              </a:spcBef>
              <a:spcAft>
                <a:spcPts val="0"/>
              </a:spcAft>
              <a:buSzPts val="1400"/>
              <a:buNone/>
              <a:defRPr/>
            </a:lvl3pPr>
            <a:lvl4pPr lvl="3" algn="l">
              <a:lnSpc>
                <a:spcPct val="83000"/>
              </a:lnSpc>
              <a:spcBef>
                <a:spcPts val="0"/>
              </a:spcBef>
              <a:spcAft>
                <a:spcPts val="0"/>
              </a:spcAft>
              <a:buSzPts val="1400"/>
              <a:buNone/>
              <a:defRPr/>
            </a:lvl4pPr>
            <a:lvl5pPr lvl="4" algn="l">
              <a:lnSpc>
                <a:spcPct val="83000"/>
              </a:lnSpc>
              <a:spcBef>
                <a:spcPts val="0"/>
              </a:spcBef>
              <a:spcAft>
                <a:spcPts val="0"/>
              </a:spcAft>
              <a:buSzPts val="1400"/>
              <a:buNone/>
              <a:defRPr/>
            </a:lvl5pPr>
            <a:lvl6pPr lvl="5" algn="l">
              <a:lnSpc>
                <a:spcPct val="83000"/>
              </a:lnSpc>
              <a:spcBef>
                <a:spcPts val="0"/>
              </a:spcBef>
              <a:spcAft>
                <a:spcPts val="0"/>
              </a:spcAft>
              <a:buSzPts val="1400"/>
              <a:buNone/>
              <a:defRPr/>
            </a:lvl6pPr>
            <a:lvl7pPr lvl="6" algn="l">
              <a:lnSpc>
                <a:spcPct val="83000"/>
              </a:lnSpc>
              <a:spcBef>
                <a:spcPts val="0"/>
              </a:spcBef>
              <a:spcAft>
                <a:spcPts val="0"/>
              </a:spcAft>
              <a:buSzPts val="1400"/>
              <a:buNone/>
              <a:defRPr/>
            </a:lvl7pPr>
            <a:lvl8pPr lvl="7" algn="l">
              <a:lnSpc>
                <a:spcPct val="83000"/>
              </a:lnSpc>
              <a:spcBef>
                <a:spcPts val="0"/>
              </a:spcBef>
              <a:spcAft>
                <a:spcPts val="0"/>
              </a:spcAft>
              <a:buSzPts val="1400"/>
              <a:buNone/>
              <a:defRPr/>
            </a:lvl8pPr>
            <a:lvl9pPr lvl="8" algn="l">
              <a:lnSpc>
                <a:spcPct val="83000"/>
              </a:lnSpc>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400"/>
              <a:buNone/>
              <a:defRPr sz="3200"/>
            </a:lvl1pPr>
            <a:lvl2pPr marL="914400" lvl="1" indent="-228600" algn="l">
              <a:lnSpc>
                <a:spcPct val="83000"/>
              </a:lnSpc>
              <a:spcBef>
                <a:spcPts val="1138"/>
              </a:spcBef>
              <a:spcAft>
                <a:spcPts val="0"/>
              </a:spcAft>
              <a:buSzPts val="1400"/>
              <a:buNone/>
              <a:defRPr sz="2800"/>
            </a:lvl2pPr>
            <a:lvl3pPr marL="1371600" lvl="2" indent="-228600" algn="l">
              <a:lnSpc>
                <a:spcPct val="83000"/>
              </a:lnSpc>
              <a:spcBef>
                <a:spcPts val="850"/>
              </a:spcBef>
              <a:spcAft>
                <a:spcPts val="0"/>
              </a:spcAft>
              <a:buSzPts val="1400"/>
              <a:buNone/>
              <a:defRPr sz="2400"/>
            </a:lvl3pPr>
            <a:lvl4pPr marL="1828800" lvl="3" indent="-228600" algn="l">
              <a:lnSpc>
                <a:spcPct val="83000"/>
              </a:lnSpc>
              <a:spcBef>
                <a:spcPts val="575"/>
              </a:spcBef>
              <a:spcAft>
                <a:spcPts val="0"/>
              </a:spcAft>
              <a:buSzPts val="1400"/>
              <a:buNone/>
              <a:defRPr sz="2000"/>
            </a:lvl4pPr>
            <a:lvl5pPr marL="2286000" lvl="4" indent="-228600" algn="l">
              <a:lnSpc>
                <a:spcPct val="83000"/>
              </a:lnSpc>
              <a:spcBef>
                <a:spcPts val="288"/>
              </a:spcBef>
              <a:spcAft>
                <a:spcPts val="0"/>
              </a:spcAft>
              <a:buSzPts val="1400"/>
              <a:buNone/>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5" name="Google Shape;55;p9"/>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lnSpc>
                <a:spcPct val="83000"/>
              </a:lnSpc>
              <a:spcBef>
                <a:spcPts val="1425"/>
              </a:spcBef>
              <a:spcAft>
                <a:spcPts val="0"/>
              </a:spcAft>
              <a:buSzPts val="1600"/>
              <a:buNone/>
              <a:defRPr sz="1600"/>
            </a:lvl1pPr>
            <a:lvl2pPr marL="914400" lvl="1" indent="-228600" algn="l">
              <a:lnSpc>
                <a:spcPct val="83000"/>
              </a:lnSpc>
              <a:spcBef>
                <a:spcPts val="1138"/>
              </a:spcBef>
              <a:spcAft>
                <a:spcPts val="0"/>
              </a:spcAft>
              <a:buSzPts val="1400"/>
              <a:buNone/>
              <a:defRPr sz="1400"/>
            </a:lvl2pPr>
            <a:lvl3pPr marL="1371600" lvl="2" indent="-228600" algn="l">
              <a:lnSpc>
                <a:spcPct val="83000"/>
              </a:lnSpc>
              <a:spcBef>
                <a:spcPts val="850"/>
              </a:spcBef>
              <a:spcAft>
                <a:spcPts val="0"/>
              </a:spcAft>
              <a:buSzPts val="1200"/>
              <a:buNone/>
              <a:defRPr sz="1200"/>
            </a:lvl3pPr>
            <a:lvl4pPr marL="1828800" lvl="3" indent="-228600" algn="l">
              <a:lnSpc>
                <a:spcPct val="83000"/>
              </a:lnSpc>
              <a:spcBef>
                <a:spcPts val="575"/>
              </a:spcBef>
              <a:spcAft>
                <a:spcPts val="0"/>
              </a:spcAft>
              <a:buSzPts val="1000"/>
              <a:buNone/>
              <a:defRPr sz="1000"/>
            </a:lvl4pPr>
            <a:lvl5pPr marL="2286000" lvl="4" indent="-228600" algn="l">
              <a:lnSpc>
                <a:spcPct val="83000"/>
              </a:lnSpc>
              <a:spcBef>
                <a:spcPts val="288"/>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6" name="Google Shape;56;p9"/>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0"/>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CCCCCC"/>
                </a:solidFill>
                <a:latin typeface="Calibri"/>
                <a:ea typeface="Calibri"/>
                <a:cs typeface="Calibri"/>
                <a:sym typeface="Calibri"/>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8012" cy="1141412"/>
          </a:xfrm>
          <a:prstGeom prst="rect">
            <a:avLst/>
          </a:prstGeom>
          <a:noFill/>
          <a:ln>
            <a:noFill/>
          </a:ln>
        </p:spPr>
        <p:txBody>
          <a:bodyPr spcFirstLastPara="1" wrap="square" lIns="91425" tIns="45700" rIns="91425" bIns="45700" anchor="ctr" anchorCtr="0">
            <a:noAutofit/>
          </a:bodyPr>
          <a:lstStyle>
            <a:lvl1pPr marR="0" lvl="0"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83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8012" cy="45243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83000"/>
              </a:lnSpc>
              <a:spcBef>
                <a:spcPts val="1425"/>
              </a:spcBef>
              <a:spcAft>
                <a:spcPts val="0"/>
              </a:spcAft>
              <a:buSzPts val="1400"/>
              <a:buNone/>
              <a:defRPr sz="3200" b="0" i="0" u="none" strike="noStrike" cap="none">
                <a:solidFill>
                  <a:srgbClr val="000000"/>
                </a:solidFill>
                <a:latin typeface="Calibri"/>
                <a:ea typeface="Calibri"/>
                <a:cs typeface="Calibri"/>
                <a:sym typeface="Calibri"/>
              </a:defRPr>
            </a:lvl1pPr>
            <a:lvl2pPr marL="914400" marR="0" lvl="1" indent="-228600" algn="l" rtl="0">
              <a:lnSpc>
                <a:spcPct val="83000"/>
              </a:lnSpc>
              <a:spcBef>
                <a:spcPts val="1138"/>
              </a:spcBef>
              <a:spcAft>
                <a:spcPts val="0"/>
              </a:spcAft>
              <a:buSzPts val="1400"/>
              <a:buNone/>
              <a:defRPr sz="2400" b="0" i="0" u="none" strike="noStrike" cap="none">
                <a:solidFill>
                  <a:srgbClr val="000000"/>
                </a:solidFill>
                <a:latin typeface="Calibri"/>
                <a:ea typeface="Calibri"/>
                <a:cs typeface="Calibri"/>
                <a:sym typeface="Calibri"/>
              </a:defRPr>
            </a:lvl2pPr>
            <a:lvl3pPr marL="1371600" marR="0" lvl="2" indent="-228600" algn="l" rtl="0">
              <a:lnSpc>
                <a:spcPct val="83000"/>
              </a:lnSpc>
              <a:spcBef>
                <a:spcPts val="850"/>
              </a:spcBef>
              <a:spcAft>
                <a:spcPts val="0"/>
              </a:spcAft>
              <a:buSzPts val="1400"/>
              <a:buNone/>
              <a:defRPr sz="2000" b="0" i="0" u="none" strike="noStrike" cap="none">
                <a:solidFill>
                  <a:srgbClr val="000000"/>
                </a:solidFill>
                <a:latin typeface="Calibri"/>
                <a:ea typeface="Calibri"/>
                <a:cs typeface="Calibri"/>
                <a:sym typeface="Calibri"/>
              </a:defRPr>
            </a:lvl3pPr>
            <a:lvl4pPr marL="1828800" marR="0" lvl="3" indent="-228600" algn="l" rtl="0">
              <a:lnSpc>
                <a:spcPct val="83000"/>
              </a:lnSpc>
              <a:spcBef>
                <a:spcPts val="575"/>
              </a:spcBef>
              <a:spcAft>
                <a:spcPts val="0"/>
              </a:spcAft>
              <a:buSzPts val="1400"/>
              <a:buNone/>
              <a:defRPr sz="2000" b="0" i="0" u="none" strike="noStrike" cap="none">
                <a:solidFill>
                  <a:srgbClr val="000000"/>
                </a:solidFill>
                <a:latin typeface="Calibri"/>
                <a:ea typeface="Calibri"/>
                <a:cs typeface="Calibri"/>
                <a:sym typeface="Calibri"/>
              </a:defRPr>
            </a:lvl4pPr>
            <a:lvl5pPr marL="2286000" marR="0" lvl="4" indent="-228600" algn="l" rtl="0">
              <a:lnSpc>
                <a:spcPct val="83000"/>
              </a:lnSpc>
              <a:spcBef>
                <a:spcPts val="288"/>
              </a:spcBef>
              <a:spcAft>
                <a:spcPts val="0"/>
              </a:spcAft>
              <a:buSzPts val="1400"/>
              <a:buNone/>
              <a:defRPr sz="2000" b="0" i="0" u="none" strike="noStrike" cap="none">
                <a:solidFill>
                  <a:srgbClr val="000000"/>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2012" cy="36353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CCCCCC"/>
                </a:solidFill>
                <a:latin typeface="Calibri"/>
                <a:ea typeface="Calibri"/>
                <a:cs typeface="Calibri"/>
                <a:sym typeface="Calibri"/>
              </a:defRPr>
            </a:lvl1pPr>
            <a:lvl2pPr marR="0" lvl="1"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93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None/>
            </a:pPr>
            <a:endParaRPr sz="1800" b="0" i="0" u="none">
              <a:solidFill>
                <a:schemeClr val="dk1"/>
              </a:solidFill>
              <a:latin typeface="Arial"/>
              <a:ea typeface="Arial"/>
              <a:cs typeface="Arial"/>
              <a:sym typeface="Arial"/>
            </a:endParaRPr>
          </a:p>
        </p:txBody>
      </p:sp>
      <p:sp>
        <p:nvSpPr>
          <p:cNvPr id="14" name="Google Shape;14;p1"/>
          <p:cNvSpPr txBox="1">
            <a:spLocks noGrp="1"/>
          </p:cNvSpPr>
          <p:nvPr>
            <p:ph type="sldNum" idx="12"/>
          </p:nvPr>
        </p:nvSpPr>
        <p:spPr>
          <a:xfrm>
            <a:off x="6553200" y="6356350"/>
            <a:ext cx="2132012" cy="36353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1pPr>
            <a:lvl2pPr marL="0" marR="0" lvl="1"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2pPr>
            <a:lvl3pPr marL="0" marR="0" lvl="2"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3pPr>
            <a:lvl4pPr marL="0" marR="0" lvl="3"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4pPr>
            <a:lvl5pPr marL="0" marR="0" lvl="4"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5pPr>
            <a:lvl6pPr marL="0" marR="0" lvl="5"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6pPr>
            <a:lvl7pPr marL="0" marR="0" lvl="6"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7pPr>
            <a:lvl8pPr marL="0" marR="0" lvl="7"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8pPr>
            <a:lvl9pPr marL="0" marR="0" lvl="8" indent="0" algn="r" rtl="0">
              <a:lnSpc>
                <a:spcPct val="100000"/>
              </a:lnSpc>
              <a:spcBef>
                <a:spcPts val="0"/>
              </a:spcBef>
              <a:spcAft>
                <a:spcPts val="0"/>
              </a:spcAft>
              <a:buClr>
                <a:srgbClr val="CCCCCC"/>
              </a:buClr>
              <a:buSzPts val="1200"/>
              <a:buFont typeface="Calibri"/>
              <a:buNone/>
              <a:defRPr sz="1200" b="0" i="0" u="none">
                <a:solidFill>
                  <a:srgbClr val="CCCCC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sbe.net/pathwayendorsement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pwract.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https://www.isac.org/pace/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iltransitionalmath.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dsystemsniu.org/transitional-english-course-parameters-and-competenci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sbe.net/Pages/CompetencyPilot.asp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3"/>
          <p:cNvSpPr txBox="1">
            <a:spLocks noGrp="1"/>
          </p:cNvSpPr>
          <p:nvPr>
            <p:ph type="subTitle" idx="1"/>
          </p:nvPr>
        </p:nvSpPr>
        <p:spPr>
          <a:xfrm>
            <a:off x="857250" y="3602038"/>
            <a:ext cx="5143500" cy="1655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endParaRPr/>
          </a:p>
        </p:txBody>
      </p:sp>
      <p:sp>
        <p:nvSpPr>
          <p:cNvPr id="78" name="Google Shape;78;p13"/>
          <p:cNvSpPr txBox="1">
            <a:spLocks noGrp="1"/>
          </p:cNvSpPr>
          <p:nvPr>
            <p:ph type="ctrTitle"/>
          </p:nvPr>
        </p:nvSpPr>
        <p:spPr>
          <a:xfrm>
            <a:off x="857250" y="1122363"/>
            <a:ext cx="5143500" cy="23877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262626"/>
              </a:buClr>
              <a:buSzPts val="8000"/>
              <a:buFont typeface="Calibri"/>
              <a:buNone/>
            </a:pPr>
            <a:r>
              <a:rPr lang="en-US"/>
              <a:t>Why Pathway Work</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467916" y="1709738"/>
            <a:ext cx="5915100" cy="28527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College &amp; Career Pathway Endorsements</a:t>
            </a:r>
            <a:endParaRPr/>
          </a:p>
        </p:txBody>
      </p:sp>
      <p:sp>
        <p:nvSpPr>
          <p:cNvPr id="132" name="Google Shape;132;p22"/>
          <p:cNvSpPr txBox="1">
            <a:spLocks noGrp="1"/>
          </p:cNvSpPr>
          <p:nvPr>
            <p:ph type="body" idx="1"/>
          </p:nvPr>
        </p:nvSpPr>
        <p:spPr>
          <a:xfrm>
            <a:off x="467925" y="4589475"/>
            <a:ext cx="8676000" cy="1500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3200"/>
              <a:t>EDUCATION, MANUFACTURING, AGRICULTURE</a:t>
            </a:r>
            <a:endParaRPr sz="3200"/>
          </a:p>
          <a:p>
            <a:pPr marL="0" lvl="0" indent="0" algn="l" rtl="0">
              <a:lnSpc>
                <a:spcPct val="90000"/>
              </a:lnSpc>
              <a:spcBef>
                <a:spcPts val="0"/>
              </a:spcBef>
              <a:spcAft>
                <a:spcPts val="0"/>
              </a:spcAft>
              <a:buSzPts val="3200"/>
              <a:buNone/>
            </a:pPr>
            <a:r>
              <a:rPr lang="en-US" sz="3200" i="1" u="sng">
                <a:solidFill>
                  <a:srgbClr val="0000FF"/>
                </a:solidFill>
                <a:hlinkClick r:id="rId3">
                  <a:extLst>
                    <a:ext uri="{A12FA001-AC4F-418D-AE19-62706E023703}">
                      <ahyp:hlinkClr xmlns:ahyp="http://schemas.microsoft.com/office/drawing/2018/hyperlinkcolor" val="tx"/>
                    </a:ext>
                  </a:extLst>
                </a:hlinkClick>
              </a:rPr>
              <a:t>For More Information...</a:t>
            </a:r>
            <a:endParaRPr sz="3200" i="1">
              <a:solidFill>
                <a:srgbClr val="0000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457200" y="274637"/>
            <a:ext cx="8228100" cy="11415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7200"/>
              <a:buFont typeface="Calibri"/>
              <a:buNone/>
            </a:pPr>
            <a:r>
              <a:rPr lang="en-US" sz="7200"/>
              <a:t>Components</a:t>
            </a:r>
            <a:endParaRPr/>
          </a:p>
        </p:txBody>
      </p:sp>
      <p:sp>
        <p:nvSpPr>
          <p:cNvPr id="138" name="Google Shape;138;p23"/>
          <p:cNvSpPr txBox="1">
            <a:spLocks noGrp="1"/>
          </p:cNvSpPr>
          <p:nvPr>
            <p:ph type="body" idx="1"/>
          </p:nvPr>
        </p:nvSpPr>
        <p:spPr>
          <a:xfrm>
            <a:off x="457200" y="1600200"/>
            <a:ext cx="4037100" cy="4524300"/>
          </a:xfrm>
          <a:prstGeom prst="rect">
            <a:avLst/>
          </a:prstGeom>
          <a:noFill/>
          <a:ln>
            <a:noFill/>
          </a:ln>
        </p:spPr>
        <p:txBody>
          <a:bodyPr spcFirstLastPara="1" wrap="square" lIns="0" tIns="45700" rIns="0" bIns="45700" anchor="t" anchorCtr="0">
            <a:noAutofit/>
          </a:bodyPr>
          <a:lstStyle/>
          <a:p>
            <a:pPr marL="342900" marR="0" lvl="0" indent="-342900" algn="l" rtl="0">
              <a:lnSpc>
                <a:spcPct val="97000"/>
              </a:lnSpc>
              <a:spcBef>
                <a:spcPts val="0"/>
              </a:spcBef>
              <a:spcAft>
                <a:spcPts val="0"/>
              </a:spcAft>
              <a:buSzPts val="1850"/>
              <a:buFont typeface="Noto Sans Symbols"/>
              <a:buChar char="∙"/>
            </a:pPr>
            <a:r>
              <a:rPr lang="en-US" sz="1850" b="1">
                <a:latin typeface="Calibri"/>
                <a:ea typeface="Calibri"/>
                <a:cs typeface="Calibri"/>
                <a:sym typeface="Calibri"/>
              </a:rPr>
              <a:t>Team-based challenges</a:t>
            </a:r>
            <a:endParaRPr/>
          </a:p>
          <a:p>
            <a:pPr marL="800100" lvl="1" indent="-342900" algn="l" rtl="0">
              <a:lnSpc>
                <a:spcPct val="97000"/>
              </a:lnSpc>
              <a:spcBef>
                <a:spcPts val="0"/>
              </a:spcBef>
              <a:spcAft>
                <a:spcPts val="0"/>
              </a:spcAft>
              <a:buSzPts val="1665"/>
              <a:buFont typeface="Noto Sans Symbols"/>
              <a:buChar char="✔"/>
            </a:pPr>
            <a:r>
              <a:rPr lang="en-US" sz="1665">
                <a:latin typeface="Calibri"/>
                <a:ea typeface="Calibri"/>
                <a:cs typeface="Calibri"/>
                <a:sym typeface="Calibri"/>
              </a:rPr>
              <a:t>Real–world problem</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Industry-based mentor</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Presentation component</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2 challenges required</a:t>
            </a:r>
            <a:endParaRPr/>
          </a:p>
          <a:p>
            <a:pPr marL="800100" lvl="1" indent="-237172" algn="l" rtl="0">
              <a:lnSpc>
                <a:spcPct val="97000"/>
              </a:lnSpc>
              <a:spcBef>
                <a:spcPts val="400"/>
              </a:spcBef>
              <a:spcAft>
                <a:spcPts val="0"/>
              </a:spcAft>
              <a:buSzPts val="1665"/>
              <a:buFont typeface="Noto Sans Symbols"/>
              <a:buNone/>
            </a:pPr>
            <a:endParaRPr sz="1665">
              <a:latin typeface="Calibri"/>
              <a:ea typeface="Calibri"/>
              <a:cs typeface="Calibri"/>
              <a:sym typeface="Calibri"/>
            </a:endParaRPr>
          </a:p>
          <a:p>
            <a:pPr marL="342900" marR="0" lvl="0" indent="-342900" algn="l" rtl="0">
              <a:lnSpc>
                <a:spcPct val="97000"/>
              </a:lnSpc>
              <a:spcBef>
                <a:spcPts val="400"/>
              </a:spcBef>
              <a:spcAft>
                <a:spcPts val="0"/>
              </a:spcAft>
              <a:buSzPts val="1850"/>
              <a:buFont typeface="Noto Sans Symbols"/>
              <a:buChar char="∙"/>
            </a:pPr>
            <a:r>
              <a:rPr lang="en-US" sz="1850" b="1">
                <a:latin typeface="Calibri"/>
                <a:ea typeface="Calibri"/>
                <a:cs typeface="Calibri"/>
                <a:sym typeface="Calibri"/>
              </a:rPr>
              <a:t>Career exploration activities</a:t>
            </a:r>
            <a:endParaRPr/>
          </a:p>
          <a:p>
            <a:pPr marL="800100" lvl="1" indent="-342900" algn="l" rtl="0">
              <a:lnSpc>
                <a:spcPct val="97000"/>
              </a:lnSpc>
              <a:spcBef>
                <a:spcPts val="0"/>
              </a:spcBef>
              <a:spcAft>
                <a:spcPts val="0"/>
              </a:spcAft>
              <a:buSzPts val="1665"/>
              <a:buFont typeface="Noto Sans Symbols"/>
              <a:buChar char="✔"/>
            </a:pPr>
            <a:r>
              <a:rPr lang="en-US" sz="1665">
                <a:latin typeface="Calibri"/>
                <a:ea typeface="Calibri"/>
                <a:cs typeface="Calibri"/>
                <a:sym typeface="Calibri"/>
              </a:rPr>
              <a:t>2 general or 1 intensive activity</a:t>
            </a:r>
            <a:endParaRPr/>
          </a:p>
          <a:p>
            <a:pPr marL="800100" lvl="1" indent="-237172" algn="l" rtl="0">
              <a:lnSpc>
                <a:spcPct val="97000"/>
              </a:lnSpc>
              <a:spcBef>
                <a:spcPts val="400"/>
              </a:spcBef>
              <a:spcAft>
                <a:spcPts val="0"/>
              </a:spcAft>
              <a:buSzPts val="1665"/>
              <a:buFont typeface="Noto Sans Symbols"/>
              <a:buNone/>
            </a:pPr>
            <a:endParaRPr sz="1665">
              <a:latin typeface="Calibri"/>
              <a:ea typeface="Calibri"/>
              <a:cs typeface="Calibri"/>
              <a:sym typeface="Calibri"/>
            </a:endParaRPr>
          </a:p>
          <a:p>
            <a:pPr marL="342900" marR="0" lvl="0" indent="-342900" algn="l" rtl="0">
              <a:lnSpc>
                <a:spcPct val="97000"/>
              </a:lnSpc>
              <a:spcBef>
                <a:spcPts val="400"/>
              </a:spcBef>
              <a:spcAft>
                <a:spcPts val="0"/>
              </a:spcAft>
              <a:buSzPts val="1850"/>
              <a:buFont typeface="Noto Sans Symbols"/>
              <a:buChar char="∙"/>
            </a:pPr>
            <a:r>
              <a:rPr lang="en-US" sz="1850" b="1">
                <a:latin typeface="Calibri"/>
                <a:ea typeface="Calibri"/>
                <a:cs typeface="Calibri"/>
                <a:sym typeface="Calibri"/>
              </a:rPr>
              <a:t>60-Hour Supervised Experience</a:t>
            </a:r>
            <a:endParaRPr/>
          </a:p>
          <a:p>
            <a:pPr marL="800100" lvl="1" indent="-342900" algn="l" rtl="0">
              <a:lnSpc>
                <a:spcPct val="97000"/>
              </a:lnSpc>
              <a:spcBef>
                <a:spcPts val="0"/>
              </a:spcBef>
              <a:spcAft>
                <a:spcPts val="0"/>
              </a:spcAft>
              <a:buSzPts val="1665"/>
              <a:buFont typeface="Noto Sans Symbols"/>
              <a:buChar char="✔"/>
            </a:pPr>
            <a:r>
              <a:rPr lang="en-US" sz="1665">
                <a:latin typeface="Calibri"/>
                <a:ea typeface="Calibri"/>
                <a:cs typeface="Calibri"/>
                <a:sym typeface="Calibri"/>
              </a:rPr>
              <a:t>Internship in related field of endorsement</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Credit or pay must be received</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Professional skills assessed</a:t>
            </a:r>
            <a:endParaRPr/>
          </a:p>
          <a:p>
            <a:pPr marL="91440" lvl="0" indent="0" algn="l" rtl="0">
              <a:lnSpc>
                <a:spcPct val="80000"/>
              </a:lnSpc>
              <a:spcBef>
                <a:spcPts val="1600"/>
              </a:spcBef>
              <a:spcAft>
                <a:spcPts val="0"/>
              </a:spcAft>
              <a:buSzPts val="1850"/>
              <a:buNone/>
            </a:pPr>
            <a:endParaRPr sz="1850"/>
          </a:p>
        </p:txBody>
      </p:sp>
      <p:sp>
        <p:nvSpPr>
          <p:cNvPr id="139" name="Google Shape;139;p23"/>
          <p:cNvSpPr txBox="1">
            <a:spLocks noGrp="1"/>
          </p:cNvSpPr>
          <p:nvPr>
            <p:ph type="body" idx="2"/>
          </p:nvPr>
        </p:nvSpPr>
        <p:spPr>
          <a:xfrm>
            <a:off x="4646613" y="1600200"/>
            <a:ext cx="4038600" cy="4524300"/>
          </a:xfrm>
          <a:prstGeom prst="rect">
            <a:avLst/>
          </a:prstGeom>
          <a:noFill/>
          <a:ln>
            <a:noFill/>
          </a:ln>
        </p:spPr>
        <p:txBody>
          <a:bodyPr spcFirstLastPara="1" wrap="square" lIns="0" tIns="45700" rIns="0" bIns="45700" anchor="t" anchorCtr="0">
            <a:noAutofit/>
          </a:bodyPr>
          <a:lstStyle/>
          <a:p>
            <a:pPr marL="342900" marR="0" lvl="0" indent="-342900" algn="l" rtl="0">
              <a:lnSpc>
                <a:spcPct val="97000"/>
              </a:lnSpc>
              <a:spcBef>
                <a:spcPts val="0"/>
              </a:spcBef>
              <a:spcAft>
                <a:spcPts val="0"/>
              </a:spcAft>
              <a:buSzPts val="1850"/>
              <a:buFont typeface="Noto Sans Symbols"/>
              <a:buChar char="∙"/>
            </a:pPr>
            <a:r>
              <a:rPr lang="en-US" sz="1850" b="1">
                <a:latin typeface="Calibri"/>
                <a:ea typeface="Calibri"/>
                <a:cs typeface="Calibri"/>
                <a:sym typeface="Calibri"/>
              </a:rPr>
              <a:t>Individualized Plan of Instruction</a:t>
            </a:r>
            <a:r>
              <a:rPr lang="en-US" sz="1850">
                <a:latin typeface="Calibri"/>
                <a:ea typeface="Calibri"/>
                <a:cs typeface="Calibri"/>
                <a:sym typeface="Calibri"/>
              </a:rPr>
              <a:t> </a:t>
            </a:r>
            <a:endParaRPr/>
          </a:p>
          <a:p>
            <a:pPr marL="800100" lvl="1" indent="-342900" algn="l" rtl="0">
              <a:lnSpc>
                <a:spcPct val="97000"/>
              </a:lnSpc>
              <a:spcBef>
                <a:spcPts val="0"/>
              </a:spcBef>
              <a:spcAft>
                <a:spcPts val="0"/>
              </a:spcAft>
              <a:buSzPts val="1665"/>
              <a:buFont typeface="Noto Sans Symbols"/>
              <a:buChar char="✔"/>
            </a:pPr>
            <a:r>
              <a:rPr lang="en-US" sz="1665">
                <a:latin typeface="Calibri"/>
                <a:ea typeface="Calibri"/>
                <a:cs typeface="Calibri"/>
                <a:sym typeface="Calibri"/>
              </a:rPr>
              <a:t>Resume, post-secondary alignment, financial literacy, personal statement</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Ready for college credit in math and English</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2 year minimum of focused coursework</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6 hours of college credit</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Updated annually</a:t>
            </a:r>
            <a:endParaRPr/>
          </a:p>
          <a:p>
            <a:pPr marL="800100" lvl="1" indent="-342900" algn="l" rtl="0">
              <a:lnSpc>
                <a:spcPct val="97000"/>
              </a:lnSpc>
              <a:spcBef>
                <a:spcPts val="400"/>
              </a:spcBef>
              <a:spcAft>
                <a:spcPts val="0"/>
              </a:spcAft>
              <a:buSzPts val="1665"/>
              <a:buFont typeface="Noto Sans Symbols"/>
              <a:buChar char="✔"/>
            </a:pPr>
            <a:r>
              <a:rPr lang="en-US" sz="1665">
                <a:latin typeface="Calibri"/>
                <a:ea typeface="Calibri"/>
                <a:cs typeface="Calibri"/>
                <a:sym typeface="Calibri"/>
              </a:rPr>
              <a:t>Gain one or more </a:t>
            </a:r>
            <a:endParaRPr/>
          </a:p>
          <a:p>
            <a:pPr marL="0" marR="0" lvl="0" indent="0" algn="l" rtl="0">
              <a:lnSpc>
                <a:spcPct val="97000"/>
              </a:lnSpc>
              <a:spcBef>
                <a:spcPts val="400"/>
              </a:spcBef>
              <a:spcAft>
                <a:spcPts val="0"/>
              </a:spcAft>
              <a:buSzPts val="1850"/>
              <a:buNone/>
            </a:pPr>
            <a:r>
              <a:rPr lang="en-US" sz="1850">
                <a:latin typeface="Calibri"/>
                <a:ea typeface="Calibri"/>
                <a:cs typeface="Calibri"/>
                <a:sym typeface="Calibri"/>
              </a:rPr>
              <a:t> </a:t>
            </a:r>
            <a:endParaRPr/>
          </a:p>
          <a:p>
            <a:pPr marL="0" marR="0" lvl="0" indent="0" algn="l" rtl="0">
              <a:lnSpc>
                <a:spcPct val="97000"/>
              </a:lnSpc>
              <a:spcBef>
                <a:spcPts val="800"/>
              </a:spcBef>
              <a:spcAft>
                <a:spcPts val="0"/>
              </a:spcAft>
              <a:buSzPts val="1850"/>
              <a:buNone/>
            </a:pPr>
            <a:r>
              <a:rPr lang="en-US" sz="1850" b="1" i="1">
                <a:latin typeface="Calibri"/>
                <a:ea typeface="Calibri"/>
                <a:cs typeface="Calibri"/>
                <a:sym typeface="Calibri"/>
              </a:rPr>
              <a:t>Goal: Gaining field-based certificates, micro credentials or badges are highly recommended</a:t>
            </a:r>
            <a:endParaRPr sz="1850" b="1">
              <a:latin typeface="Calibri"/>
              <a:ea typeface="Calibri"/>
              <a:cs typeface="Calibri"/>
              <a:sym typeface="Calibri"/>
            </a:endParaRPr>
          </a:p>
          <a:p>
            <a:pPr marL="91440" lvl="0" indent="0" algn="l" rtl="0">
              <a:lnSpc>
                <a:spcPct val="80000"/>
              </a:lnSpc>
              <a:spcBef>
                <a:spcPts val="2000"/>
              </a:spcBef>
              <a:spcAft>
                <a:spcPts val="0"/>
              </a:spcAft>
              <a:buSzPts val="1850"/>
              <a:buNone/>
            </a:pPr>
            <a:endParaRPr sz="185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4"/>
          <p:cNvSpPr txBox="1">
            <a:spLocks noGrp="1"/>
          </p:cNvSpPr>
          <p:nvPr>
            <p:ph type="ctrTitle"/>
          </p:nvPr>
        </p:nvSpPr>
        <p:spPr>
          <a:xfrm>
            <a:off x="857250" y="1122363"/>
            <a:ext cx="5143500" cy="23877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CTE Education Pathway Grant</a:t>
            </a:r>
            <a:endParaRPr/>
          </a:p>
        </p:txBody>
      </p:sp>
      <p:sp>
        <p:nvSpPr>
          <p:cNvPr id="145" name="Google Shape;145;p24"/>
          <p:cNvSpPr txBox="1">
            <a:spLocks noGrp="1"/>
          </p:cNvSpPr>
          <p:nvPr>
            <p:ph type="subTitle" idx="1"/>
          </p:nvPr>
        </p:nvSpPr>
        <p:spPr>
          <a:xfrm>
            <a:off x="857250" y="3626713"/>
            <a:ext cx="5143500" cy="1655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457200" y="274637"/>
            <a:ext cx="8228100" cy="1141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4000" b="1"/>
              <a:t>Our Goal</a:t>
            </a:r>
            <a:endParaRPr sz="4000" b="1"/>
          </a:p>
        </p:txBody>
      </p:sp>
      <p:sp>
        <p:nvSpPr>
          <p:cNvPr id="85" name="Google Shape;85;p14"/>
          <p:cNvSpPr txBox="1">
            <a:spLocks noGrp="1"/>
          </p:cNvSpPr>
          <p:nvPr>
            <p:ph type="body" idx="1"/>
          </p:nvPr>
        </p:nvSpPr>
        <p:spPr>
          <a:xfrm>
            <a:off x="457200" y="1600200"/>
            <a:ext cx="8228100" cy="4524300"/>
          </a:xfrm>
          <a:prstGeom prst="rect">
            <a:avLst/>
          </a:prstGeom>
        </p:spPr>
        <p:txBody>
          <a:bodyPr spcFirstLastPara="1" wrap="square" lIns="91425" tIns="45700" rIns="91425" bIns="45700" anchor="t" anchorCtr="0">
            <a:noAutofit/>
          </a:bodyPr>
          <a:lstStyle/>
          <a:p>
            <a:pPr marL="0" lvl="0" indent="0" algn="ctr" rtl="0">
              <a:lnSpc>
                <a:spcPct val="115000"/>
              </a:lnSpc>
              <a:spcBef>
                <a:spcPts val="0"/>
              </a:spcBef>
              <a:spcAft>
                <a:spcPts val="0"/>
              </a:spcAft>
              <a:buNone/>
            </a:pPr>
            <a:endParaRPr sz="2550" b="1">
              <a:solidFill>
                <a:srgbClr val="1B2425"/>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50" b="1">
                <a:solidFill>
                  <a:srgbClr val="1B2425"/>
                </a:solidFill>
                <a:latin typeface="Arial"/>
                <a:ea typeface="Arial"/>
                <a:cs typeface="Arial"/>
                <a:sym typeface="Arial"/>
              </a:rPr>
              <a:t>“Our end goal is for students to know what they’re passionate about and learn all their skills through outside experiences to meet all our graduation competencies.”</a:t>
            </a:r>
            <a:endParaRPr sz="2550" b="1">
              <a:solidFill>
                <a:srgbClr val="1B2425"/>
              </a:solidFill>
              <a:latin typeface="Arial"/>
              <a:ea typeface="Arial"/>
              <a:cs typeface="Arial"/>
              <a:sym typeface="Arial"/>
            </a:endParaRPr>
          </a:p>
          <a:p>
            <a:pPr marL="0" lvl="0" indent="0" algn="l" rtl="0">
              <a:spcBef>
                <a:spcPts val="1425"/>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ctrTitle"/>
          </p:nvPr>
        </p:nvSpPr>
        <p:spPr>
          <a:xfrm>
            <a:off x="857250" y="1122363"/>
            <a:ext cx="5143500" cy="23877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PWR Act</a:t>
            </a:r>
            <a:endParaRPr/>
          </a:p>
        </p:txBody>
      </p:sp>
      <p:sp>
        <p:nvSpPr>
          <p:cNvPr id="91" name="Google Shape;91;p15"/>
          <p:cNvSpPr txBox="1">
            <a:spLocks noGrp="1"/>
          </p:cNvSpPr>
          <p:nvPr>
            <p:ph type="subTitle" idx="1"/>
          </p:nvPr>
        </p:nvSpPr>
        <p:spPr>
          <a:xfrm>
            <a:off x="857250" y="3602038"/>
            <a:ext cx="5143500" cy="1655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sz="2600" i="1" u="sng">
                <a:solidFill>
                  <a:srgbClr val="0000FF"/>
                </a:solidFill>
                <a:hlinkClick r:id="rId3">
                  <a:extLst>
                    <a:ext uri="{A12FA001-AC4F-418D-AE19-62706E023703}">
                      <ahyp:hlinkClr xmlns:ahyp="http://schemas.microsoft.com/office/drawing/2018/hyperlinkcolor" val="tx"/>
                    </a:ext>
                  </a:extLst>
                </a:hlinkClick>
              </a:rPr>
              <a:t>For More Information...</a:t>
            </a:r>
            <a:endParaRPr sz="2600" i="1">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16"/>
          <p:cNvPicPr preferRelativeResize="0"/>
          <p:nvPr/>
        </p:nvPicPr>
        <p:blipFill>
          <a:blip r:embed="rId3">
            <a:alphaModFix/>
          </a:blip>
          <a:stretch>
            <a:fillRect/>
          </a:stretch>
        </p:blipFill>
        <p:spPr>
          <a:xfrm>
            <a:off x="0" y="0"/>
            <a:ext cx="9144000" cy="685803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7"/>
          <p:cNvSpPr txBox="1">
            <a:spLocks noGrp="1"/>
          </p:cNvSpPr>
          <p:nvPr>
            <p:ph type="title"/>
          </p:nvPr>
        </p:nvSpPr>
        <p:spPr>
          <a:xfrm>
            <a:off x="467916" y="1709738"/>
            <a:ext cx="5915100" cy="28527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PaCE</a:t>
            </a:r>
            <a:endParaRPr/>
          </a:p>
        </p:txBody>
      </p:sp>
      <p:sp>
        <p:nvSpPr>
          <p:cNvPr id="102" name="Google Shape;102;p17"/>
          <p:cNvSpPr txBox="1">
            <a:spLocks noGrp="1"/>
          </p:cNvSpPr>
          <p:nvPr>
            <p:ph type="body" idx="1"/>
          </p:nvPr>
        </p:nvSpPr>
        <p:spPr>
          <a:xfrm>
            <a:off x="467916" y="4589463"/>
            <a:ext cx="5915100" cy="1500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3000" i="1" u="sng">
                <a:solidFill>
                  <a:srgbClr val="0000FF"/>
                </a:solidFill>
                <a:hlinkClick r:id="rId3">
                  <a:extLst>
                    <a:ext uri="{A12FA001-AC4F-418D-AE19-62706E023703}">
                      <ahyp:hlinkClr xmlns:ahyp="http://schemas.microsoft.com/office/drawing/2018/hyperlinkcolor" val="tx"/>
                    </a:ext>
                  </a:extLst>
                </a:hlinkClick>
              </a:rPr>
              <a:t>For More Information…..</a:t>
            </a:r>
            <a:endParaRPr sz="3000" i="1">
              <a:solidFill>
                <a:srgbClr val="00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457200" y="348637"/>
            <a:ext cx="8228100" cy="1141500"/>
          </a:xfrm>
          <a:prstGeom prst="rect">
            <a:avLst/>
          </a:prstGeom>
          <a:noFill/>
          <a:ln>
            <a:noFill/>
          </a:ln>
        </p:spPr>
        <p:txBody>
          <a:bodyPr spcFirstLastPara="1" wrap="square" lIns="91425" tIns="45700" rIns="91425" bIns="45700" anchor="ctr" anchorCtr="0">
            <a:noAutofit/>
          </a:bodyPr>
          <a:lstStyle/>
          <a:p>
            <a:pPr marL="0" lvl="0" indent="0" algn="l" rtl="0">
              <a:lnSpc>
                <a:spcPct val="83000"/>
              </a:lnSpc>
              <a:spcBef>
                <a:spcPts val="0"/>
              </a:spcBef>
              <a:spcAft>
                <a:spcPts val="0"/>
              </a:spcAft>
              <a:buSzPts val="4400"/>
              <a:buNone/>
            </a:pPr>
            <a:r>
              <a:rPr lang="en-US" sz="5600" b="1" i="0" u="none">
                <a:solidFill>
                  <a:srgbClr val="000000"/>
                </a:solidFill>
              </a:rPr>
              <a:t>P</a:t>
            </a:r>
            <a:r>
              <a:rPr lang="en-US" sz="5600" b="1"/>
              <a:t>a</a:t>
            </a:r>
            <a:r>
              <a:rPr lang="en-US" sz="5600" b="1" i="0" u="none">
                <a:solidFill>
                  <a:srgbClr val="000000"/>
                </a:solidFill>
              </a:rPr>
              <a:t>CE</a:t>
            </a:r>
            <a:endParaRPr sz="3000" b="1"/>
          </a:p>
        </p:txBody>
      </p:sp>
      <p:sp>
        <p:nvSpPr>
          <p:cNvPr id="108" name="Google Shape;108;p18"/>
          <p:cNvSpPr txBox="1">
            <a:spLocks noGrp="1"/>
          </p:cNvSpPr>
          <p:nvPr>
            <p:ph type="body" idx="1"/>
          </p:nvPr>
        </p:nvSpPr>
        <p:spPr>
          <a:xfrm>
            <a:off x="457200" y="1600200"/>
            <a:ext cx="8228100" cy="4524300"/>
          </a:xfrm>
          <a:prstGeom prst="rect">
            <a:avLst/>
          </a:prstGeom>
          <a:noFill/>
          <a:ln>
            <a:noFill/>
          </a:ln>
        </p:spPr>
        <p:txBody>
          <a:bodyPr spcFirstLastPara="1" wrap="square" lIns="91425" tIns="45700" rIns="91425" bIns="45700" anchor="t" anchorCtr="0">
            <a:noAutofit/>
          </a:bodyPr>
          <a:lstStyle/>
          <a:p>
            <a:pPr marL="0" marR="0" lvl="0" indent="0" algn="l" rtl="0">
              <a:lnSpc>
                <a:spcPct val="83000"/>
              </a:lnSpc>
              <a:spcBef>
                <a:spcPts val="0"/>
              </a:spcBef>
              <a:spcAft>
                <a:spcPts val="0"/>
              </a:spcAft>
              <a:buNone/>
            </a:pPr>
            <a:r>
              <a:rPr lang="en-US" sz="2600" b="0" i="0" u="none" strike="noStrike" cap="none">
                <a:solidFill>
                  <a:srgbClr val="000000"/>
                </a:solidFill>
                <a:latin typeface="Calibri"/>
                <a:ea typeface="Calibri"/>
                <a:cs typeface="Calibri"/>
                <a:sym typeface="Calibri"/>
              </a:rPr>
              <a:t>Framework outlines what students should know about college and career each year from 8th to 12th grade.  The framework must address, in an integrated way:</a:t>
            </a:r>
            <a:endParaRPr sz="3800"/>
          </a:p>
          <a:p>
            <a:pPr marL="342900" marR="0" lvl="0" indent="-381000" algn="l" rtl="0">
              <a:lnSpc>
                <a:spcPct val="83000"/>
              </a:lnSpc>
              <a:spcBef>
                <a:spcPts val="1400"/>
              </a:spcBef>
              <a:spcAft>
                <a:spcPts val="0"/>
              </a:spcAft>
              <a:buClr>
                <a:srgbClr val="000000"/>
              </a:buClr>
              <a:buSzPts val="2600"/>
              <a:buFont typeface="Arial"/>
              <a:buChar char="•"/>
            </a:pPr>
            <a:r>
              <a:rPr lang="en-US" sz="2600" b="0" i="1" u="none" strike="noStrike" cap="none">
                <a:solidFill>
                  <a:srgbClr val="000000"/>
                </a:solidFill>
                <a:latin typeface="Calibri"/>
                <a:ea typeface="Calibri"/>
                <a:cs typeface="Calibri"/>
                <a:sym typeface="Calibri"/>
              </a:rPr>
              <a:t>Career Exploration and Development</a:t>
            </a:r>
            <a:endParaRPr sz="3800" i="1"/>
          </a:p>
          <a:p>
            <a:pPr marL="342900" marR="0" lvl="0" indent="-381000" algn="l" rtl="0">
              <a:lnSpc>
                <a:spcPct val="83000"/>
              </a:lnSpc>
              <a:spcBef>
                <a:spcPts val="1400"/>
              </a:spcBef>
              <a:spcAft>
                <a:spcPts val="0"/>
              </a:spcAft>
              <a:buClr>
                <a:srgbClr val="000000"/>
              </a:buClr>
              <a:buSzPts val="2600"/>
              <a:buFont typeface="Arial"/>
              <a:buChar char="•"/>
            </a:pPr>
            <a:r>
              <a:rPr lang="en-US" sz="2600" b="0" i="1" u="none" strike="noStrike" cap="none">
                <a:solidFill>
                  <a:srgbClr val="000000"/>
                </a:solidFill>
                <a:latin typeface="Calibri"/>
                <a:ea typeface="Calibri"/>
                <a:cs typeface="Calibri"/>
                <a:sym typeface="Calibri"/>
              </a:rPr>
              <a:t>College Exploration, Preparation and Selection;</a:t>
            </a:r>
            <a:endParaRPr sz="3800" i="1"/>
          </a:p>
          <a:p>
            <a:pPr marL="342900" marR="0" lvl="0" indent="-381000" algn="l" rtl="0">
              <a:lnSpc>
                <a:spcPct val="83000"/>
              </a:lnSpc>
              <a:spcBef>
                <a:spcPts val="1400"/>
              </a:spcBef>
              <a:spcAft>
                <a:spcPts val="0"/>
              </a:spcAft>
              <a:buClr>
                <a:srgbClr val="000000"/>
              </a:buClr>
              <a:buSzPts val="2600"/>
              <a:buFont typeface="Arial"/>
              <a:buChar char="•"/>
            </a:pPr>
            <a:r>
              <a:rPr lang="en-US" sz="2600" b="0" i="1" u="none" strike="noStrike" cap="none">
                <a:solidFill>
                  <a:srgbClr val="000000"/>
                </a:solidFill>
                <a:latin typeface="Calibri"/>
                <a:ea typeface="Calibri"/>
                <a:cs typeface="Calibri"/>
                <a:sym typeface="Calibri"/>
              </a:rPr>
              <a:t>Financial Literacy and Accessing Financial Aid opportunities</a:t>
            </a:r>
            <a:endParaRPr sz="3800" i="1"/>
          </a:p>
          <a:p>
            <a:pPr marL="0" marR="0" lvl="0" indent="0" algn="l" rtl="0">
              <a:lnSpc>
                <a:spcPct val="83000"/>
              </a:lnSpc>
              <a:spcBef>
                <a:spcPts val="1400"/>
              </a:spcBef>
              <a:spcAft>
                <a:spcPts val="0"/>
              </a:spcAft>
              <a:buNone/>
            </a:pPr>
            <a:r>
              <a:rPr lang="en-US" sz="2600"/>
              <a:t>Xello along with other products</a:t>
            </a:r>
            <a:r>
              <a:rPr lang="en-US" sz="2600" b="0" u="none" strike="noStrike" cap="none">
                <a:solidFill>
                  <a:srgbClr val="000000"/>
                </a:solidFill>
                <a:latin typeface="Calibri"/>
                <a:ea typeface="Calibri"/>
                <a:cs typeface="Calibri"/>
                <a:sym typeface="Calibri"/>
              </a:rPr>
              <a:t> provide a means for helping districts to achieve the PaCE goals</a:t>
            </a:r>
            <a:endParaRPr sz="3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467916" y="1709738"/>
            <a:ext cx="5915100" cy="28527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Transitional Math</a:t>
            </a:r>
            <a:endParaRPr/>
          </a:p>
        </p:txBody>
      </p:sp>
      <p:sp>
        <p:nvSpPr>
          <p:cNvPr id="114" name="Google Shape;114;p19"/>
          <p:cNvSpPr txBox="1">
            <a:spLocks noGrp="1"/>
          </p:cNvSpPr>
          <p:nvPr>
            <p:ph type="body" idx="1"/>
          </p:nvPr>
        </p:nvSpPr>
        <p:spPr>
          <a:xfrm>
            <a:off x="467916" y="4589463"/>
            <a:ext cx="5915100" cy="1500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3200"/>
              <a:t>A CHOICE OF 3 PATHWAYS</a:t>
            </a:r>
            <a:endParaRPr sz="3200"/>
          </a:p>
          <a:p>
            <a:pPr marL="0" lvl="0" indent="0" algn="l" rtl="0">
              <a:lnSpc>
                <a:spcPct val="90000"/>
              </a:lnSpc>
              <a:spcBef>
                <a:spcPts val="0"/>
              </a:spcBef>
              <a:spcAft>
                <a:spcPts val="0"/>
              </a:spcAft>
              <a:buSzPts val="3200"/>
              <a:buNone/>
            </a:pPr>
            <a:r>
              <a:rPr lang="en-US" sz="3000" i="1" u="sng">
                <a:solidFill>
                  <a:srgbClr val="0000FF"/>
                </a:solidFill>
                <a:hlinkClick r:id="rId3">
                  <a:extLst>
                    <a:ext uri="{A12FA001-AC4F-418D-AE19-62706E023703}">
                      <ahyp:hlinkClr xmlns:ahyp="http://schemas.microsoft.com/office/drawing/2018/hyperlinkcolor" val="tx"/>
                    </a:ext>
                  </a:extLst>
                </a:hlinkClick>
              </a:rPr>
              <a:t>For More Information...</a:t>
            </a:r>
            <a:endParaRPr sz="3000" i="1">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title"/>
          </p:nvPr>
        </p:nvSpPr>
        <p:spPr>
          <a:xfrm>
            <a:off x="467916" y="1709738"/>
            <a:ext cx="5915100" cy="28527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Transitional ELA</a:t>
            </a:r>
            <a:endParaRPr/>
          </a:p>
        </p:txBody>
      </p:sp>
      <p:sp>
        <p:nvSpPr>
          <p:cNvPr id="120" name="Google Shape;120;p20"/>
          <p:cNvSpPr txBox="1">
            <a:spLocks noGrp="1"/>
          </p:cNvSpPr>
          <p:nvPr>
            <p:ph type="body" idx="1"/>
          </p:nvPr>
        </p:nvSpPr>
        <p:spPr>
          <a:xfrm>
            <a:off x="467916" y="4589463"/>
            <a:ext cx="5915100" cy="1500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Font typeface="Arial"/>
              <a:buNone/>
            </a:pPr>
            <a:r>
              <a:rPr lang="en-US" sz="3000" i="1" u="sng">
                <a:solidFill>
                  <a:srgbClr val="0000FF"/>
                </a:solidFill>
                <a:hlinkClick r:id="rId3">
                  <a:extLst>
                    <a:ext uri="{A12FA001-AC4F-418D-AE19-62706E023703}">
                      <ahyp:hlinkClr xmlns:ahyp="http://schemas.microsoft.com/office/drawing/2018/hyperlinkcolor" val="tx"/>
                    </a:ext>
                  </a:extLst>
                </a:hlinkClick>
              </a:rPr>
              <a:t>For More Information…..</a:t>
            </a:r>
            <a:endParaRPr sz="320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467928" y="1709750"/>
            <a:ext cx="7979700" cy="28527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Competency-Based Learning</a:t>
            </a:r>
            <a:endParaRPr/>
          </a:p>
        </p:txBody>
      </p:sp>
      <p:sp>
        <p:nvSpPr>
          <p:cNvPr id="126" name="Google Shape;126;p21"/>
          <p:cNvSpPr txBox="1">
            <a:spLocks noGrp="1"/>
          </p:cNvSpPr>
          <p:nvPr>
            <p:ph type="body" idx="1"/>
          </p:nvPr>
        </p:nvSpPr>
        <p:spPr>
          <a:xfrm>
            <a:off x="467916" y="4589463"/>
            <a:ext cx="5915100" cy="1500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3200"/>
              <a:t>PILOT</a:t>
            </a:r>
            <a:endParaRPr sz="3200"/>
          </a:p>
          <a:p>
            <a:pPr marL="0" lvl="0" indent="0" algn="l" rtl="0">
              <a:lnSpc>
                <a:spcPct val="90000"/>
              </a:lnSpc>
              <a:spcBef>
                <a:spcPts val="0"/>
              </a:spcBef>
              <a:spcAft>
                <a:spcPts val="0"/>
              </a:spcAft>
              <a:buSzPts val="3200"/>
              <a:buNone/>
            </a:pPr>
            <a:r>
              <a:rPr lang="en-US" sz="3200" i="1" u="sng">
                <a:solidFill>
                  <a:srgbClr val="0000FF"/>
                </a:solidFill>
                <a:hlinkClick r:id="rId3">
                  <a:extLst>
                    <a:ext uri="{A12FA001-AC4F-418D-AE19-62706E023703}">
                      <ahyp:hlinkClr xmlns:ahyp="http://schemas.microsoft.com/office/drawing/2018/hyperlinkcolor" val="tx"/>
                    </a:ext>
                  </a:extLst>
                </a:hlinkClick>
              </a:rPr>
              <a:t>For More Information...</a:t>
            </a:r>
            <a:endParaRPr sz="3200" i="1">
              <a:solidFill>
                <a:srgbClr val="0000FF"/>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391</Words>
  <Application>Microsoft Macintosh PowerPoint</Application>
  <PresentationFormat>On-screen Show (4:3)</PresentationFormat>
  <Paragraphs>55</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Noto Sans Symbols</vt:lpstr>
      <vt:lpstr>Times New Roman</vt:lpstr>
      <vt:lpstr>Office Theme</vt:lpstr>
      <vt:lpstr>Why Pathway Work</vt:lpstr>
      <vt:lpstr>Our Goal</vt:lpstr>
      <vt:lpstr>PWR Act</vt:lpstr>
      <vt:lpstr>PowerPoint Presentation</vt:lpstr>
      <vt:lpstr>PaCE</vt:lpstr>
      <vt:lpstr>PaCE</vt:lpstr>
      <vt:lpstr>Transitional Math</vt:lpstr>
      <vt:lpstr>Transitional ELA</vt:lpstr>
      <vt:lpstr>Competency-Based Learning</vt:lpstr>
      <vt:lpstr>College &amp; Career Pathway Endorsements</vt:lpstr>
      <vt:lpstr>Components</vt:lpstr>
      <vt:lpstr>CTE Education Pathway Grant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Pathway Work</dc:title>
  <cp:lastModifiedBy>Janis Jones</cp:lastModifiedBy>
  <cp:revision>1</cp:revision>
  <dcterms:modified xsi:type="dcterms:W3CDTF">2021-02-10T19:00:18Z</dcterms:modified>
</cp:coreProperties>
</file>