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3716000" cx="24377650"/>
  <p:notesSz cx="6858000" cy="9144000"/>
  <p:embeddedFontLst>
    <p:embeddedFont>
      <p:font typeface="Roboto Medium"/>
      <p:regular r:id="rId27"/>
      <p:bold r:id="rId28"/>
      <p:italic r:id="rId29"/>
      <p:boldItalic r:id="rId30"/>
    </p:embeddedFont>
    <p:embeddedFont>
      <p:font typeface="Poppins"/>
      <p:regular r:id="rId31"/>
      <p:bold r:id="rId32"/>
      <p:italic r:id="rId33"/>
      <p:boldItalic r:id="rId34"/>
    </p:embeddedFont>
    <p:embeddedFont>
      <p:font typeface="Lato"/>
      <p:regular r:id="rId35"/>
      <p:bold r:id="rId36"/>
      <p:italic r:id="rId37"/>
      <p:boldItalic r:id="rId38"/>
    </p:embeddedFont>
    <p:embeddedFont>
      <p:font typeface="Lato Light"/>
      <p:regular r:id="rId39"/>
      <p:bold r:id="rId40"/>
      <p:italic r:id="rId41"/>
      <p:boldItalic r:id="rId42"/>
    </p:embeddedFont>
    <p:embeddedFont>
      <p:font typeface="Montserrat Light"/>
      <p:regular r:id="rId43"/>
      <p:bold r:id="rId44"/>
      <p:italic r:id="rId45"/>
      <p:boldItalic r:id="rId46"/>
    </p:embeddedFont>
    <p:embeddedFont>
      <p:font typeface="Poppins Medium"/>
      <p:regular r:id="rId47"/>
      <p:bold r:id="rId48"/>
      <p:italic r:id="rId49"/>
      <p:boldItalic r:id="rId50"/>
    </p:embeddedFont>
    <p:embeddedFont>
      <p:font typeface="Lato Black"/>
      <p:bold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7678">
          <p15:clr>
            <a:srgbClr val="A4A3A4"/>
          </p15:clr>
        </p15:guide>
        <p15:guide id="2" orient="horz" pos="4320">
          <p15:clr>
            <a:srgbClr val="A4A3A4"/>
          </p15:clr>
        </p15:guide>
      </p15:sldGuideLst>
    </p:ext>
    <p:ext uri="http://customooxmlschemas.google.com/">
      <go:slidesCustomData xmlns:go="http://customooxmlschemas.google.com/" r:id="rId53" roundtripDataSignature="AMtx7miTX4d8yC1G8ggMHTjEFur2CuEO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678"/>
        <p:guide pos="43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bold.fntdata"/><Relationship Id="rId42" Type="http://schemas.openxmlformats.org/officeDocument/2006/relationships/font" Target="fonts/LatoLight-boldItalic.fntdata"/><Relationship Id="rId41" Type="http://schemas.openxmlformats.org/officeDocument/2006/relationships/font" Target="fonts/LatoLight-italic.fntdata"/><Relationship Id="rId44" Type="http://schemas.openxmlformats.org/officeDocument/2006/relationships/font" Target="fonts/MontserratLight-bold.fntdata"/><Relationship Id="rId43" Type="http://schemas.openxmlformats.org/officeDocument/2006/relationships/font" Target="fonts/MontserratLight-regular.fntdata"/><Relationship Id="rId46" Type="http://schemas.openxmlformats.org/officeDocument/2006/relationships/font" Target="fonts/MontserratLight-boldItalic.fntdata"/><Relationship Id="rId45" Type="http://schemas.openxmlformats.org/officeDocument/2006/relationships/font" Target="fonts/Montserrat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Medium-bold.fntdata"/><Relationship Id="rId47" Type="http://schemas.openxmlformats.org/officeDocument/2006/relationships/font" Target="fonts/PoppinsMedium-regular.fntdata"/><Relationship Id="rId49" Type="http://schemas.openxmlformats.org/officeDocument/2006/relationships/font" Target="fonts/Poppins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regular.fntdata"/><Relationship Id="rId30" Type="http://schemas.openxmlformats.org/officeDocument/2006/relationships/font" Target="fonts/RobotoMedium-boldItalic.fntdata"/><Relationship Id="rId33" Type="http://schemas.openxmlformats.org/officeDocument/2006/relationships/font" Target="fonts/Poppins-italic.fntdata"/><Relationship Id="rId32" Type="http://schemas.openxmlformats.org/officeDocument/2006/relationships/font" Target="fonts/Poppins-bold.fntdata"/><Relationship Id="rId35" Type="http://schemas.openxmlformats.org/officeDocument/2006/relationships/font" Target="fonts/Lato-regular.fntdata"/><Relationship Id="rId34" Type="http://schemas.openxmlformats.org/officeDocument/2006/relationships/font" Target="fonts/Poppins-boldItalic.fntdata"/><Relationship Id="rId37" Type="http://schemas.openxmlformats.org/officeDocument/2006/relationships/font" Target="fonts/Lato-italic.fntdata"/><Relationship Id="rId36" Type="http://schemas.openxmlformats.org/officeDocument/2006/relationships/font" Target="fonts/Lato-bold.fntdata"/><Relationship Id="rId39" Type="http://schemas.openxmlformats.org/officeDocument/2006/relationships/font" Target="fonts/LatoLight-regular.fntdata"/><Relationship Id="rId38" Type="http://schemas.openxmlformats.org/officeDocument/2006/relationships/font" Target="fonts/La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Medium-bold.fntdata"/><Relationship Id="rId27" Type="http://schemas.openxmlformats.org/officeDocument/2006/relationships/font" Target="fonts/RobotoMedium-regular.fntdata"/><Relationship Id="rId29" Type="http://schemas.openxmlformats.org/officeDocument/2006/relationships/font" Target="fonts/RobotoMedium-italic.fntdata"/><Relationship Id="rId51" Type="http://schemas.openxmlformats.org/officeDocument/2006/relationships/font" Target="fonts/LatoBlack-bold.fntdata"/><Relationship Id="rId50" Type="http://schemas.openxmlformats.org/officeDocument/2006/relationships/font" Target="fonts/PoppinsMedium-boldItalic.fntdata"/><Relationship Id="rId53" Type="http://customschemas.google.com/relationships/presentationmetadata" Target="metadata"/><Relationship Id="rId52" Type="http://schemas.openxmlformats.org/officeDocument/2006/relationships/font" Target="fonts/Lato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ontserrat Light"/>
                <a:ea typeface="Montserrat Light"/>
                <a:cs typeface="Montserrat Light"/>
                <a:sym typeface="Montserrat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ontserrat Light"/>
                <a:ea typeface="Montserrat Light"/>
                <a:cs typeface="Montserrat Light"/>
                <a:sym typeface="Montserrat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400" u="none" cap="none" strike="noStrike">
                <a:solidFill>
                  <a:schemeClr val="dk1"/>
                </a:solidFill>
                <a:latin typeface="Montserrat Light"/>
                <a:ea typeface="Montserrat Light"/>
                <a:cs typeface="Montserrat Light"/>
                <a:sym typeface="Montserrat Light"/>
              </a:defRPr>
            </a:lvl1pPr>
            <a:lvl2pPr indent="-228600" lvl="1" marL="914400" marR="0" rtl="0" algn="l">
              <a:spcBef>
                <a:spcPts val="0"/>
              </a:spcBef>
              <a:spcAft>
                <a:spcPts val="0"/>
              </a:spcAft>
              <a:buSzPts val="1400"/>
              <a:buNone/>
              <a:defRPr b="0" i="0" sz="2400" u="none" cap="none" strike="noStrike">
                <a:solidFill>
                  <a:schemeClr val="dk1"/>
                </a:solidFill>
                <a:latin typeface="Montserrat Light"/>
                <a:ea typeface="Montserrat Light"/>
                <a:cs typeface="Montserrat Light"/>
                <a:sym typeface="Montserrat Light"/>
              </a:defRPr>
            </a:lvl2pPr>
            <a:lvl3pPr indent="-228600" lvl="2" marL="1371600" marR="0" rtl="0" algn="l">
              <a:spcBef>
                <a:spcPts val="0"/>
              </a:spcBef>
              <a:spcAft>
                <a:spcPts val="0"/>
              </a:spcAft>
              <a:buSzPts val="1400"/>
              <a:buNone/>
              <a:defRPr b="0" i="0" sz="2400" u="none" cap="none" strike="noStrike">
                <a:solidFill>
                  <a:schemeClr val="dk1"/>
                </a:solidFill>
                <a:latin typeface="Montserrat Light"/>
                <a:ea typeface="Montserrat Light"/>
                <a:cs typeface="Montserrat Light"/>
                <a:sym typeface="Montserrat Light"/>
              </a:defRPr>
            </a:lvl3pPr>
            <a:lvl4pPr indent="-228600" lvl="3" marL="1828800" marR="0" rtl="0" algn="l">
              <a:spcBef>
                <a:spcPts val="0"/>
              </a:spcBef>
              <a:spcAft>
                <a:spcPts val="0"/>
              </a:spcAft>
              <a:buSzPts val="1400"/>
              <a:buNone/>
              <a:defRPr b="0" i="0" sz="2400" u="none" cap="none" strike="noStrike">
                <a:solidFill>
                  <a:schemeClr val="dk1"/>
                </a:solidFill>
                <a:latin typeface="Montserrat Light"/>
                <a:ea typeface="Montserrat Light"/>
                <a:cs typeface="Montserrat Light"/>
                <a:sym typeface="Montserrat Light"/>
              </a:defRPr>
            </a:lvl4pPr>
            <a:lvl5pPr indent="-228600" lvl="4" marL="2286000" marR="0" rtl="0" algn="l">
              <a:spcBef>
                <a:spcPts val="0"/>
              </a:spcBef>
              <a:spcAft>
                <a:spcPts val="0"/>
              </a:spcAft>
              <a:buSzPts val="1400"/>
              <a:buNone/>
              <a:defRPr b="0" i="0" sz="2400" u="none" cap="none" strike="noStrike">
                <a:solidFill>
                  <a:schemeClr val="dk1"/>
                </a:solidFill>
                <a:latin typeface="Montserrat Light"/>
                <a:ea typeface="Montserrat Light"/>
                <a:cs typeface="Montserrat Light"/>
                <a:sym typeface="Montserrat Light"/>
              </a:defRPr>
            </a:lvl5pPr>
            <a:lvl6pPr indent="-228600" lvl="5"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ontserrat Light"/>
                <a:ea typeface="Montserrat Light"/>
                <a:cs typeface="Montserrat Light"/>
                <a:sym typeface="Montserrat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Montserrat Light"/>
                <a:ea typeface="Montserrat Light"/>
                <a:cs typeface="Montserrat Light"/>
                <a:sym typeface="Montserrat Light"/>
              </a:rPr>
              <a:t>‹#›</a:t>
            </a:fld>
            <a:endParaRPr b="0" i="0" sz="1200" u="none" cap="none" strike="noStrike">
              <a:solidFill>
                <a:schemeClr val="dk1"/>
              </a:solidFill>
              <a:latin typeface="Montserrat Light"/>
              <a:ea typeface="Montserrat Light"/>
              <a:cs typeface="Montserrat Light"/>
              <a:sym typeface="Montserrat Ligh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None/>
            </a:pPr>
            <a:fld id="{00000000-1234-1234-1234-123412341234}" type="slidenum">
              <a:rPr b="0" i="0" lang="en-US" sz="1200">
                <a:solidFill>
                  <a:srgbClr val="000000"/>
                </a:solidFill>
                <a:latin typeface="Times New Roman"/>
                <a:ea typeface="Times New Roman"/>
                <a:cs typeface="Times New Roman"/>
                <a:sym typeface="Times New Roman"/>
              </a:rPr>
              <a:t>‹#›</a:t>
            </a:fld>
            <a:endParaRPr b="0" i="0" sz="1200">
              <a:solidFill>
                <a:srgbClr val="000000"/>
              </a:solidFill>
              <a:latin typeface="Times New Roman"/>
              <a:ea typeface="Times New Roman"/>
              <a:cs typeface="Times New Roman"/>
              <a:sym typeface="Times New Roman"/>
            </a:endParaRPr>
          </a:p>
        </p:txBody>
      </p:sp>
      <p:sp>
        <p:nvSpPr>
          <p:cNvPr id="273" name="Google Shape;273;p10:notes"/>
          <p:cNvSpPr/>
          <p:nvPr>
            <p:ph idx="2" type="sldImg"/>
          </p:nvPr>
        </p:nvSpPr>
        <p:spPr>
          <a:xfrm>
            <a:off x="534988" y="763588"/>
            <a:ext cx="6702425"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4" name="Google Shape;274;p10:notes"/>
          <p:cNvSpPr txBox="1"/>
          <p:nvPr>
            <p:ph idx="1" type="body"/>
          </p:nvPr>
        </p:nvSpPr>
        <p:spPr>
          <a:xfrm>
            <a:off x="777875" y="4776788"/>
            <a:ext cx="6218238" cy="452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None/>
            </a:pPr>
            <a:fld id="{00000000-1234-1234-1234-123412341234}" type="slidenum">
              <a:rPr b="0" i="0" lang="en-US" sz="1200">
                <a:solidFill>
                  <a:srgbClr val="000000"/>
                </a:solidFill>
                <a:latin typeface="Times New Roman"/>
                <a:ea typeface="Times New Roman"/>
                <a:cs typeface="Times New Roman"/>
                <a:sym typeface="Times New Roman"/>
              </a:rPr>
              <a:t>‹#›</a:t>
            </a:fld>
            <a:endParaRPr b="0" i="0" sz="1200">
              <a:solidFill>
                <a:srgbClr val="000000"/>
              </a:solidFill>
              <a:latin typeface="Times New Roman"/>
              <a:ea typeface="Times New Roman"/>
              <a:cs typeface="Times New Roman"/>
              <a:sym typeface="Times New Roman"/>
            </a:endParaRPr>
          </a:p>
        </p:txBody>
      </p:sp>
      <p:sp>
        <p:nvSpPr>
          <p:cNvPr id="227" name="Google Shape;227;p9:notes"/>
          <p:cNvSpPr/>
          <p:nvPr>
            <p:ph idx="2" type="sldImg"/>
          </p:nvPr>
        </p:nvSpPr>
        <p:spPr>
          <a:xfrm>
            <a:off x="534988" y="763588"/>
            <a:ext cx="6702425"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8" name="Google Shape;228;p9:notes"/>
          <p:cNvSpPr txBox="1"/>
          <p:nvPr>
            <p:ph idx="1" type="body"/>
          </p:nvPr>
        </p:nvSpPr>
        <p:spPr>
          <a:xfrm>
            <a:off x="777875" y="4776788"/>
            <a:ext cx="6218238" cy="452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3"/>
          <p:cNvSpPr txBox="1"/>
          <p:nvPr>
            <p:ph type="title"/>
          </p:nvPr>
        </p:nvSpPr>
        <p:spPr>
          <a:xfrm>
            <a:off x="1675964" y="730251"/>
            <a:ext cx="21025723"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body"/>
          </p:nvPr>
        </p:nvSpPr>
        <p:spPr>
          <a:xfrm>
            <a:off x="1675964" y="3651250"/>
            <a:ext cx="21025723" cy="87026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000"/>
              </a:spcBef>
              <a:spcAft>
                <a:spcPts val="0"/>
              </a:spcAft>
              <a:buClr>
                <a:schemeClr val="dk1"/>
              </a:buClr>
              <a:buSzPts val="1800"/>
              <a:buNone/>
              <a:defRPr/>
            </a:lvl1pPr>
            <a:lvl2pPr indent="-228600" lvl="1" marL="914400" algn="l">
              <a:lnSpc>
                <a:spcPct val="90000"/>
              </a:lnSpc>
              <a:spcBef>
                <a:spcPts val="1000"/>
              </a:spcBef>
              <a:spcAft>
                <a:spcPts val="0"/>
              </a:spcAft>
              <a:buClr>
                <a:schemeClr val="dk1"/>
              </a:buClr>
              <a:buSzPts val="1800"/>
              <a:buNone/>
              <a:defRPr/>
            </a:lvl2pPr>
            <a:lvl3pPr indent="-228600" lvl="2" marL="1371600" algn="l">
              <a:lnSpc>
                <a:spcPct val="90000"/>
              </a:lnSpc>
              <a:spcBef>
                <a:spcPts val="1000"/>
              </a:spcBef>
              <a:spcAft>
                <a:spcPts val="0"/>
              </a:spcAft>
              <a:buClr>
                <a:schemeClr val="dk1"/>
              </a:buClr>
              <a:buSzPts val="1800"/>
              <a:buNone/>
              <a:defRPr/>
            </a:lvl3pPr>
            <a:lvl4pPr indent="-228600" lvl="3" marL="1828800" algn="l">
              <a:lnSpc>
                <a:spcPct val="90000"/>
              </a:lnSpc>
              <a:spcBef>
                <a:spcPts val="1000"/>
              </a:spcBef>
              <a:spcAft>
                <a:spcPts val="0"/>
              </a:spcAft>
              <a:buClr>
                <a:schemeClr val="dk1"/>
              </a:buClr>
              <a:buSzPts val="1800"/>
              <a:buNone/>
              <a:defRPr/>
            </a:lvl4pPr>
            <a:lvl5pPr indent="-228600" lvl="4" marL="2286000" algn="l">
              <a:lnSpc>
                <a:spcPct val="90000"/>
              </a:lnSpc>
              <a:spcBef>
                <a:spcPts val="1000"/>
              </a:spcBef>
              <a:spcAft>
                <a:spcPts val="0"/>
              </a:spcAft>
              <a:buClr>
                <a:schemeClr val="dk1"/>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8" name="Google Shape;18;p23"/>
          <p:cNvSpPr txBox="1"/>
          <p:nvPr>
            <p:ph idx="10" type="dt"/>
          </p:nvPr>
        </p:nvSpPr>
        <p:spPr>
          <a:xfrm>
            <a:off x="1675964" y="12712701"/>
            <a:ext cx="5484971"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8075097" y="12712701"/>
            <a:ext cx="8227457"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17216715" y="12712701"/>
            <a:ext cx="5484971"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675964" y="730251"/>
            <a:ext cx="21025723"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798"/>
              <a:buFont typeface="Calibri"/>
              <a:buNone/>
              <a:defRPr b="0" i="0" sz="8798"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1675964" y="3651250"/>
            <a:ext cx="21025723" cy="87026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2000"/>
              </a:spcBef>
              <a:spcAft>
                <a:spcPts val="0"/>
              </a:spcAft>
              <a:buClr>
                <a:schemeClr val="dk1"/>
              </a:buClr>
              <a:buSzPts val="5599"/>
              <a:buFont typeface="Arial"/>
              <a:buNone/>
              <a:defRPr b="0" i="0" sz="5599"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chemeClr val="dk1"/>
              </a:buClr>
              <a:buSzPts val="4799"/>
              <a:buFont typeface="Arial"/>
              <a:buNone/>
              <a:defRPr b="0" i="0" sz="4799" u="none" cap="none" strike="noStrike">
                <a:solidFill>
                  <a:schemeClr val="dk1"/>
                </a:solidFill>
                <a:latin typeface="Calibri"/>
                <a:ea typeface="Calibri"/>
                <a:cs typeface="Calibri"/>
                <a:sym typeface="Calibri"/>
              </a:defRPr>
            </a:lvl2pPr>
            <a:lvl3pPr indent="-228600" lvl="2" marL="1371600" marR="0" rtl="0" algn="l">
              <a:lnSpc>
                <a:spcPct val="90000"/>
              </a:lnSpc>
              <a:spcBef>
                <a:spcPts val="1000"/>
              </a:spcBef>
              <a:spcAft>
                <a:spcPts val="0"/>
              </a:spcAft>
              <a:buClr>
                <a:schemeClr val="dk1"/>
              </a:buClr>
              <a:buSzPts val="3999"/>
              <a:buFont typeface="Arial"/>
              <a:buNone/>
              <a:defRPr b="0" i="0" sz="3999" u="none" cap="none" strike="noStrike">
                <a:solidFill>
                  <a:schemeClr val="dk1"/>
                </a:solidFill>
                <a:latin typeface="Calibri"/>
                <a:ea typeface="Calibri"/>
                <a:cs typeface="Calibri"/>
                <a:sym typeface="Calibri"/>
              </a:defRPr>
            </a:lvl3pPr>
            <a:lvl4pPr indent="-228600" lvl="3" marL="18288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Calibri"/>
                <a:ea typeface="Calibri"/>
                <a:cs typeface="Calibri"/>
                <a:sym typeface="Calibri"/>
              </a:defRPr>
            </a:lvl4pPr>
            <a:lvl5pPr indent="-228600" lvl="4" marL="22860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Calibri"/>
                <a:ea typeface="Calibri"/>
                <a:cs typeface="Calibri"/>
                <a:sym typeface="Calibri"/>
              </a:defRPr>
            </a:lvl5pPr>
            <a:lvl6pPr indent="-457136" lvl="5" marL="27432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6pPr>
            <a:lvl7pPr indent="-457136" lvl="6" marL="32004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7pPr>
            <a:lvl8pPr indent="-457136" lvl="7" marL="36576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8pPr>
            <a:lvl9pPr indent="-457136" lvl="8" marL="41148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1675964" y="12712701"/>
            <a:ext cx="5484971" cy="730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399" u="none" cap="none" strike="noStrike">
                <a:solidFill>
                  <a:srgbClr val="B9B9B9"/>
                </a:solidFill>
                <a:latin typeface="Calibri"/>
                <a:ea typeface="Calibri"/>
                <a:cs typeface="Calibri"/>
                <a:sym typeface="Calibri"/>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8075097" y="12712701"/>
            <a:ext cx="8227457" cy="730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399" u="none" cap="none" strike="noStrike">
                <a:solidFill>
                  <a:srgbClr val="B9B9B9"/>
                </a:solidFill>
                <a:latin typeface="Calibri"/>
                <a:ea typeface="Calibri"/>
                <a:cs typeface="Calibri"/>
                <a:sym typeface="Calibri"/>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17216715" y="12712701"/>
            <a:ext cx="5484971" cy="7302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399" u="none" cap="none" strike="noStrike">
                <a:solidFill>
                  <a:srgbClr val="B9B9B9"/>
                </a:solidFill>
                <a:latin typeface="Calibri"/>
                <a:ea typeface="Calibri"/>
                <a:cs typeface="Calibri"/>
                <a:sym typeface="Calibri"/>
              </a:defRPr>
            </a:lvl1pPr>
            <a:lvl2pPr indent="0" lvl="1" marL="0" marR="0" rtl="0" algn="r">
              <a:spcBef>
                <a:spcPts val="0"/>
              </a:spcBef>
              <a:buNone/>
              <a:defRPr b="0" i="0" sz="2399" u="none" cap="none" strike="noStrike">
                <a:solidFill>
                  <a:srgbClr val="B9B9B9"/>
                </a:solidFill>
                <a:latin typeface="Calibri"/>
                <a:ea typeface="Calibri"/>
                <a:cs typeface="Calibri"/>
                <a:sym typeface="Calibri"/>
              </a:defRPr>
            </a:lvl2pPr>
            <a:lvl3pPr indent="0" lvl="2" marL="0" marR="0" rtl="0" algn="r">
              <a:spcBef>
                <a:spcPts val="0"/>
              </a:spcBef>
              <a:buNone/>
              <a:defRPr b="0" i="0" sz="2399" u="none" cap="none" strike="noStrike">
                <a:solidFill>
                  <a:srgbClr val="B9B9B9"/>
                </a:solidFill>
                <a:latin typeface="Calibri"/>
                <a:ea typeface="Calibri"/>
                <a:cs typeface="Calibri"/>
                <a:sym typeface="Calibri"/>
              </a:defRPr>
            </a:lvl3pPr>
            <a:lvl4pPr indent="0" lvl="3" marL="0" marR="0" rtl="0" algn="r">
              <a:spcBef>
                <a:spcPts val="0"/>
              </a:spcBef>
              <a:buNone/>
              <a:defRPr b="0" i="0" sz="2399" u="none" cap="none" strike="noStrike">
                <a:solidFill>
                  <a:srgbClr val="B9B9B9"/>
                </a:solidFill>
                <a:latin typeface="Calibri"/>
                <a:ea typeface="Calibri"/>
                <a:cs typeface="Calibri"/>
                <a:sym typeface="Calibri"/>
              </a:defRPr>
            </a:lvl4pPr>
            <a:lvl5pPr indent="0" lvl="4" marL="0" marR="0" rtl="0" algn="r">
              <a:spcBef>
                <a:spcPts val="0"/>
              </a:spcBef>
              <a:buNone/>
              <a:defRPr b="0" i="0" sz="2399" u="none" cap="none" strike="noStrike">
                <a:solidFill>
                  <a:srgbClr val="B9B9B9"/>
                </a:solidFill>
                <a:latin typeface="Calibri"/>
                <a:ea typeface="Calibri"/>
                <a:cs typeface="Calibri"/>
                <a:sym typeface="Calibri"/>
              </a:defRPr>
            </a:lvl5pPr>
            <a:lvl6pPr indent="0" lvl="5" marL="0" marR="0" rtl="0" algn="r">
              <a:spcBef>
                <a:spcPts val="0"/>
              </a:spcBef>
              <a:buNone/>
              <a:defRPr b="0" i="0" sz="2399" u="none" cap="none" strike="noStrike">
                <a:solidFill>
                  <a:srgbClr val="B9B9B9"/>
                </a:solidFill>
                <a:latin typeface="Calibri"/>
                <a:ea typeface="Calibri"/>
                <a:cs typeface="Calibri"/>
                <a:sym typeface="Calibri"/>
              </a:defRPr>
            </a:lvl6pPr>
            <a:lvl7pPr indent="0" lvl="6" marL="0" marR="0" rtl="0" algn="r">
              <a:spcBef>
                <a:spcPts val="0"/>
              </a:spcBef>
              <a:buNone/>
              <a:defRPr b="0" i="0" sz="2399" u="none" cap="none" strike="noStrike">
                <a:solidFill>
                  <a:srgbClr val="B9B9B9"/>
                </a:solidFill>
                <a:latin typeface="Calibri"/>
                <a:ea typeface="Calibri"/>
                <a:cs typeface="Calibri"/>
                <a:sym typeface="Calibri"/>
              </a:defRPr>
            </a:lvl7pPr>
            <a:lvl8pPr indent="0" lvl="7" marL="0" marR="0" rtl="0" algn="r">
              <a:spcBef>
                <a:spcPts val="0"/>
              </a:spcBef>
              <a:buNone/>
              <a:defRPr b="0" i="0" sz="2399" u="none" cap="none" strike="noStrike">
                <a:solidFill>
                  <a:srgbClr val="B9B9B9"/>
                </a:solidFill>
                <a:latin typeface="Calibri"/>
                <a:ea typeface="Calibri"/>
                <a:cs typeface="Calibri"/>
                <a:sym typeface="Calibri"/>
              </a:defRPr>
            </a:lvl8pPr>
            <a:lvl9pPr indent="0" lvl="8" marL="0" marR="0" rtl="0" algn="r">
              <a:spcBef>
                <a:spcPts val="0"/>
              </a:spcBef>
              <a:buNone/>
              <a:defRPr b="0" i="0" sz="2399" u="none" cap="none" strike="noStrike">
                <a:solidFill>
                  <a:srgbClr val="B9B9B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
          <p:cNvSpPr/>
          <p:nvPr/>
        </p:nvSpPr>
        <p:spPr>
          <a:xfrm>
            <a:off x="-1" y="0"/>
            <a:ext cx="24371554" cy="1371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sp>
        <p:nvSpPr>
          <p:cNvPr id="28" name="Google Shape;28;p1"/>
          <p:cNvSpPr txBox="1"/>
          <p:nvPr>
            <p:ph type="title"/>
          </p:nvPr>
        </p:nvSpPr>
        <p:spPr>
          <a:xfrm>
            <a:off x="15480048" y="4938020"/>
            <a:ext cx="7944700" cy="473610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0C0"/>
              </a:buClr>
              <a:buSzPts val="8000"/>
              <a:buFont typeface="Poppins"/>
              <a:buNone/>
            </a:pPr>
            <a:r>
              <a:rPr b="1" lang="en-US" sz="8000">
                <a:solidFill>
                  <a:srgbClr val="0070C0"/>
                </a:solidFill>
                <a:latin typeface="Poppins"/>
                <a:ea typeface="Poppins"/>
                <a:cs typeface="Poppins"/>
                <a:sym typeface="Poppins"/>
              </a:rPr>
              <a:t>From Preparing for College and Careers</a:t>
            </a:r>
            <a:r>
              <a:rPr b="1" lang="en-US" sz="8000">
                <a:solidFill>
                  <a:schemeClr val="dk2"/>
                </a:solidFill>
                <a:latin typeface="Poppins"/>
                <a:ea typeface="Poppins"/>
                <a:cs typeface="Poppins"/>
                <a:sym typeface="Poppins"/>
              </a:rPr>
              <a:t> </a:t>
            </a:r>
            <a:r>
              <a:rPr b="1" lang="en-US" sz="8000">
                <a:solidFill>
                  <a:srgbClr val="002060"/>
                </a:solidFill>
                <a:latin typeface="Poppins"/>
                <a:ea typeface="Poppins"/>
                <a:cs typeface="Poppins"/>
                <a:sym typeface="Poppins"/>
              </a:rPr>
              <a:t>to &gt;&gt; Equipping for Long and Livable Lives</a:t>
            </a:r>
            <a:endParaRPr/>
          </a:p>
        </p:txBody>
      </p:sp>
      <p:pic>
        <p:nvPicPr>
          <p:cNvPr id="29" name="Google Shape;29;p1"/>
          <p:cNvPicPr preferRelativeResize="0"/>
          <p:nvPr/>
        </p:nvPicPr>
        <p:blipFill rotWithShape="1">
          <a:blip r:embed="rId3">
            <a:alphaModFix/>
          </a:blip>
          <a:srcRect b="0" l="0" r="0" t="0"/>
          <a:stretch/>
        </p:blipFill>
        <p:spPr>
          <a:xfrm>
            <a:off x="1231589" y="1614698"/>
            <a:ext cx="13982139" cy="10486604"/>
          </a:xfrm>
          <a:prstGeom prst="rect">
            <a:avLst/>
          </a:prstGeom>
          <a:noFill/>
          <a:ln>
            <a:noFill/>
          </a:ln>
        </p:spPr>
      </p:pic>
      <p:sp>
        <p:nvSpPr>
          <p:cNvPr id="30" name="Google Shape;30;p1"/>
          <p:cNvSpPr txBox="1"/>
          <p:nvPr>
            <p:ph idx="12" type="sldNum"/>
          </p:nvPr>
        </p:nvSpPr>
        <p:spPr>
          <a:xfrm>
            <a:off x="17216715" y="12712700"/>
            <a:ext cx="5484971" cy="73025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1" name="Google Shape;31;p1"/>
          <p:cNvSpPr txBox="1"/>
          <p:nvPr/>
        </p:nvSpPr>
        <p:spPr>
          <a:xfrm>
            <a:off x="15480048" y="9674126"/>
            <a:ext cx="675075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dk1"/>
                </a:solidFill>
                <a:latin typeface="Arial"/>
                <a:ea typeface="Arial"/>
                <a:cs typeface="Arial"/>
                <a:sym typeface="Arial"/>
              </a:rPr>
              <a:t>Stephanie Malia Krauss</a:t>
            </a:r>
            <a:endParaRPr/>
          </a:p>
          <a:p>
            <a:pPr indent="0" lvl="0" marL="0" marR="0" rtl="0" algn="l">
              <a:spcBef>
                <a:spcPts val="0"/>
              </a:spcBef>
              <a:spcAft>
                <a:spcPts val="0"/>
              </a:spcAft>
              <a:buNone/>
            </a:pPr>
            <a:r>
              <a:rPr lang="en-US" sz="3600">
                <a:solidFill>
                  <a:schemeClr val="dk1"/>
                </a:solidFill>
                <a:latin typeface="Arial"/>
                <a:ea typeface="Arial"/>
                <a:cs typeface="Arial"/>
                <a:sym typeface="Arial"/>
              </a:rPr>
              <a:t>Tw. @stephanie_malia</a:t>
            </a:r>
            <a:endParaRPr sz="3600">
              <a:solidFill>
                <a:schemeClr val="dk1"/>
              </a:solidFill>
              <a:latin typeface="Arial"/>
              <a:ea typeface="Arial"/>
              <a:cs typeface="Arial"/>
              <a:sym typeface="Arial"/>
            </a:endParaRPr>
          </a:p>
          <a:p>
            <a:pPr indent="0" lvl="0" marL="0" marR="0" rtl="0" algn="l">
              <a:spcBef>
                <a:spcPts val="0"/>
              </a:spcBef>
              <a:spcAft>
                <a:spcPts val="0"/>
              </a:spcAft>
              <a:buNone/>
            </a:pPr>
            <a:r>
              <a:rPr lang="en-US" sz="3600">
                <a:solidFill>
                  <a:schemeClr val="dk1"/>
                </a:solidFill>
                <a:latin typeface="Arial"/>
                <a:ea typeface="Arial"/>
                <a:cs typeface="Arial"/>
                <a:sym typeface="Arial"/>
              </a:rPr>
              <a:t>IG. @wonder_and_wayfinding</a:t>
            </a:r>
            <a:endParaRPr sz="3600">
              <a:solidFill>
                <a:schemeClr val="dk1"/>
              </a:solidFill>
              <a:latin typeface="Arial"/>
              <a:ea typeface="Arial"/>
              <a:cs typeface="Arial"/>
              <a:sym typeface="Arial"/>
            </a:endParaRPr>
          </a:p>
          <a:p>
            <a:pPr indent="0" lvl="0" marL="0" marR="0" rtl="0" algn="l">
              <a:spcBef>
                <a:spcPts val="0"/>
              </a:spcBef>
              <a:spcAft>
                <a:spcPts val="0"/>
              </a:spcAft>
              <a:buNone/>
            </a:pPr>
            <a:r>
              <a:rPr lang="en-US" sz="3600">
                <a:solidFill>
                  <a:schemeClr val="dk1"/>
                </a:solidFill>
                <a:latin typeface="Arial"/>
                <a:ea typeface="Arial"/>
                <a:cs typeface="Arial"/>
                <a:sym typeface="Arial"/>
              </a:rPr>
              <a:t>www.stephaniemaliakrauss.com</a:t>
            </a:r>
            <a:endParaRPr sz="3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8"/>
                                        </p:tgtEl>
                                        <p:attrNameLst>
                                          <p:attrName>style.visibility</p:attrName>
                                        </p:attrNameLst>
                                      </p:cBhvr>
                                      <p:to>
                                        <p:strVal val="visible"/>
                                      </p:to>
                                    </p:set>
                                    <p:animEffect filter="fade" transition="in">
                                      <p:cBhvr>
                                        <p:cTn dur="700"/>
                                        <p:tgtEl>
                                          <p:spTgt spid="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pSp>
        <p:nvGrpSpPr>
          <p:cNvPr id="276" name="Google Shape;276;p10"/>
          <p:cNvGrpSpPr/>
          <p:nvPr/>
        </p:nvGrpSpPr>
        <p:grpSpPr>
          <a:xfrm>
            <a:off x="1157004" y="4522962"/>
            <a:ext cx="22068609" cy="7874547"/>
            <a:chOff x="1157004" y="4522962"/>
            <a:chExt cx="22068609" cy="7874547"/>
          </a:xfrm>
        </p:grpSpPr>
        <p:sp>
          <p:nvSpPr>
            <p:cNvPr id="277" name="Google Shape;277;p10"/>
            <p:cNvSpPr/>
            <p:nvPr/>
          </p:nvSpPr>
          <p:spPr>
            <a:xfrm>
              <a:off x="1157004" y="6207170"/>
              <a:ext cx="10999528" cy="4630334"/>
            </a:xfrm>
            <a:custGeom>
              <a:rect b="b" l="l" r="r" t="t"/>
              <a:pathLst>
                <a:path extrusionOk="0" h="4109" w="9765">
                  <a:moveTo>
                    <a:pt x="9764" y="521"/>
                  </a:moveTo>
                  <a:lnTo>
                    <a:pt x="9764" y="521"/>
                  </a:lnTo>
                  <a:cubicBezTo>
                    <a:pt x="9764" y="1599"/>
                    <a:pt x="9764" y="1599"/>
                    <a:pt x="9764" y="1599"/>
                  </a:cubicBezTo>
                  <a:cubicBezTo>
                    <a:pt x="9764" y="2984"/>
                    <a:pt x="8639" y="4108"/>
                    <a:pt x="7247" y="4108"/>
                  </a:cubicBezTo>
                  <a:lnTo>
                    <a:pt x="7247" y="4108"/>
                  </a:lnTo>
                  <a:cubicBezTo>
                    <a:pt x="5862" y="4108"/>
                    <a:pt x="4737" y="2984"/>
                    <a:pt x="4737" y="1599"/>
                  </a:cubicBezTo>
                  <a:cubicBezTo>
                    <a:pt x="4737" y="1606"/>
                    <a:pt x="4737" y="1606"/>
                    <a:pt x="4737" y="1606"/>
                  </a:cubicBezTo>
                  <a:cubicBezTo>
                    <a:pt x="4737" y="719"/>
                    <a:pt x="4017" y="0"/>
                    <a:pt x="3138" y="0"/>
                  </a:cubicBezTo>
                  <a:cubicBezTo>
                    <a:pt x="0" y="0"/>
                    <a:pt x="0" y="0"/>
                    <a:pt x="0" y="0"/>
                  </a:cubicBezTo>
                </a:path>
              </a:pathLst>
            </a:custGeom>
            <a:noFill/>
            <a:ln cap="flat" cmpd="sng" w="381000">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8" name="Google Shape;278;p10"/>
            <p:cNvSpPr/>
            <p:nvPr/>
          </p:nvSpPr>
          <p:spPr>
            <a:xfrm>
              <a:off x="8216774" y="4522962"/>
              <a:ext cx="3939757" cy="3939757"/>
            </a:xfrm>
            <a:custGeom>
              <a:rect b="b" l="l" r="r" t="t"/>
              <a:pathLst>
                <a:path extrusionOk="0" h="3497" w="3498">
                  <a:moveTo>
                    <a:pt x="1745" y="3496"/>
                  </a:moveTo>
                  <a:lnTo>
                    <a:pt x="1745" y="3496"/>
                  </a:lnTo>
                  <a:cubicBezTo>
                    <a:pt x="3229" y="3496"/>
                    <a:pt x="3229" y="3496"/>
                    <a:pt x="3229" y="3496"/>
                  </a:cubicBezTo>
                  <a:cubicBezTo>
                    <a:pt x="3375" y="3496"/>
                    <a:pt x="3497" y="3381"/>
                    <a:pt x="3497" y="3236"/>
                  </a:cubicBezTo>
                  <a:cubicBezTo>
                    <a:pt x="3497" y="1752"/>
                    <a:pt x="3497" y="1752"/>
                    <a:pt x="3497" y="1752"/>
                  </a:cubicBezTo>
                  <a:cubicBezTo>
                    <a:pt x="3497" y="788"/>
                    <a:pt x="2709" y="0"/>
                    <a:pt x="1745" y="0"/>
                  </a:cubicBezTo>
                  <a:lnTo>
                    <a:pt x="1745" y="0"/>
                  </a:lnTo>
                  <a:cubicBezTo>
                    <a:pt x="781" y="0"/>
                    <a:pt x="0" y="788"/>
                    <a:pt x="0" y="1752"/>
                  </a:cubicBezTo>
                  <a:lnTo>
                    <a:pt x="0" y="1752"/>
                  </a:lnTo>
                  <a:cubicBezTo>
                    <a:pt x="0" y="2716"/>
                    <a:pt x="781" y="3496"/>
                    <a:pt x="1745" y="3496"/>
                  </a:cubicBezTo>
                </a:path>
              </a:pathLst>
            </a:custGeom>
            <a:noFill/>
            <a:ln cap="flat" cmpd="sng" w="3810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9" name="Google Shape;279;p10"/>
            <p:cNvSpPr/>
            <p:nvPr/>
          </p:nvSpPr>
          <p:spPr>
            <a:xfrm>
              <a:off x="12191310" y="4880670"/>
              <a:ext cx="5395432" cy="5430208"/>
            </a:xfrm>
            <a:custGeom>
              <a:rect b="b" l="l" r="r" t="t"/>
              <a:pathLst>
                <a:path extrusionOk="0" h="4821" w="4790">
                  <a:moveTo>
                    <a:pt x="4789" y="4820"/>
                  </a:moveTo>
                  <a:lnTo>
                    <a:pt x="4789" y="4820"/>
                  </a:lnTo>
                  <a:cubicBezTo>
                    <a:pt x="4789" y="1592"/>
                    <a:pt x="4789" y="1592"/>
                    <a:pt x="4789" y="1592"/>
                  </a:cubicBezTo>
                  <a:cubicBezTo>
                    <a:pt x="4789" y="712"/>
                    <a:pt x="4070" y="0"/>
                    <a:pt x="3198" y="0"/>
                  </a:cubicBezTo>
                  <a:lnTo>
                    <a:pt x="3198" y="0"/>
                  </a:lnTo>
                  <a:cubicBezTo>
                    <a:pt x="2318" y="0"/>
                    <a:pt x="1598" y="712"/>
                    <a:pt x="1598" y="1699"/>
                  </a:cubicBezTo>
                  <a:cubicBezTo>
                    <a:pt x="1598" y="2379"/>
                    <a:pt x="1598" y="2379"/>
                    <a:pt x="1598" y="2379"/>
                  </a:cubicBezTo>
                  <a:cubicBezTo>
                    <a:pt x="1598" y="2822"/>
                    <a:pt x="1239" y="3182"/>
                    <a:pt x="795" y="3182"/>
                  </a:cubicBezTo>
                  <a:cubicBezTo>
                    <a:pt x="0" y="3182"/>
                    <a:pt x="0" y="3182"/>
                    <a:pt x="0" y="3182"/>
                  </a:cubicBezTo>
                </a:path>
              </a:pathLst>
            </a:custGeom>
            <a:noFill/>
            <a:ln cap="flat" cmpd="sng" w="381000">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0" name="Google Shape;280;p10"/>
            <p:cNvSpPr/>
            <p:nvPr/>
          </p:nvSpPr>
          <p:spPr>
            <a:xfrm>
              <a:off x="15500111" y="10310878"/>
              <a:ext cx="2086631" cy="2086631"/>
            </a:xfrm>
            <a:custGeom>
              <a:rect b="b" l="l" r="r" t="t"/>
              <a:pathLst>
                <a:path extrusionOk="0" h="1852" w="1853">
                  <a:moveTo>
                    <a:pt x="926" y="1851"/>
                  </a:moveTo>
                  <a:lnTo>
                    <a:pt x="926" y="1851"/>
                  </a:lnTo>
                  <a:lnTo>
                    <a:pt x="926" y="1851"/>
                  </a:lnTo>
                  <a:cubicBezTo>
                    <a:pt x="1431" y="1851"/>
                    <a:pt x="1852" y="1438"/>
                    <a:pt x="1852" y="926"/>
                  </a:cubicBezTo>
                  <a:cubicBezTo>
                    <a:pt x="1852" y="0"/>
                    <a:pt x="1852" y="0"/>
                    <a:pt x="1852" y="0"/>
                  </a:cubicBezTo>
                  <a:cubicBezTo>
                    <a:pt x="926" y="0"/>
                    <a:pt x="926" y="0"/>
                    <a:pt x="926" y="0"/>
                  </a:cubicBezTo>
                  <a:cubicBezTo>
                    <a:pt x="414" y="0"/>
                    <a:pt x="0" y="413"/>
                    <a:pt x="0" y="926"/>
                  </a:cubicBezTo>
                  <a:lnTo>
                    <a:pt x="0" y="926"/>
                  </a:lnTo>
                  <a:cubicBezTo>
                    <a:pt x="0" y="1438"/>
                    <a:pt x="414" y="1851"/>
                    <a:pt x="926" y="1851"/>
                  </a:cubicBezTo>
                </a:path>
              </a:pathLst>
            </a:custGeom>
            <a:noFill/>
            <a:ln cap="flat" cmpd="sng" w="3810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81" name="Google Shape;281;p10"/>
            <p:cNvCxnSpPr/>
            <p:nvPr/>
          </p:nvCxnSpPr>
          <p:spPr>
            <a:xfrm>
              <a:off x="17586742" y="10310878"/>
              <a:ext cx="5638871" cy="4970"/>
            </a:xfrm>
            <a:prstGeom prst="straightConnector1">
              <a:avLst/>
            </a:prstGeom>
            <a:noFill/>
            <a:ln cap="flat" cmpd="sng" w="381000">
              <a:solidFill>
                <a:srgbClr val="BFBFBF"/>
              </a:solidFill>
              <a:prstDash val="solid"/>
              <a:round/>
              <a:headEnd len="med" w="med" type="none"/>
              <a:tailEnd len="med" w="med" type="none"/>
            </a:ln>
          </p:spPr>
        </p:cxnSp>
      </p:grpSp>
      <p:cxnSp>
        <p:nvCxnSpPr>
          <p:cNvPr id="282" name="Google Shape;282;p10"/>
          <p:cNvCxnSpPr/>
          <p:nvPr/>
        </p:nvCxnSpPr>
        <p:spPr>
          <a:xfrm flipH="1">
            <a:off x="3561598" y="6207170"/>
            <a:ext cx="149045" cy="4970"/>
          </a:xfrm>
          <a:prstGeom prst="straightConnector1">
            <a:avLst/>
          </a:prstGeom>
          <a:noFill/>
          <a:ln cap="flat" cmpd="sng" w="9525">
            <a:solidFill>
              <a:srgbClr val="FFFFFF"/>
            </a:solidFill>
            <a:prstDash val="solid"/>
            <a:round/>
            <a:headEnd len="med" w="med" type="none"/>
            <a:tailEnd len="med" w="med" type="none"/>
          </a:ln>
        </p:spPr>
      </p:cxnSp>
      <p:cxnSp>
        <p:nvCxnSpPr>
          <p:cNvPr id="283" name="Google Shape;283;p10"/>
          <p:cNvCxnSpPr/>
          <p:nvPr/>
        </p:nvCxnSpPr>
        <p:spPr>
          <a:xfrm flipH="1">
            <a:off x="3288350" y="6207170"/>
            <a:ext cx="149045" cy="4970"/>
          </a:xfrm>
          <a:prstGeom prst="straightConnector1">
            <a:avLst/>
          </a:prstGeom>
          <a:noFill/>
          <a:ln cap="flat" cmpd="sng" w="9525">
            <a:solidFill>
              <a:srgbClr val="FFFFFF"/>
            </a:solidFill>
            <a:prstDash val="solid"/>
            <a:round/>
            <a:headEnd len="med" w="med" type="none"/>
            <a:tailEnd len="med" w="med" type="none"/>
          </a:ln>
        </p:spPr>
      </p:cxnSp>
      <p:cxnSp>
        <p:nvCxnSpPr>
          <p:cNvPr id="284" name="Google Shape;284;p10"/>
          <p:cNvCxnSpPr/>
          <p:nvPr/>
        </p:nvCxnSpPr>
        <p:spPr>
          <a:xfrm flipH="1">
            <a:off x="10427608" y="4522962"/>
            <a:ext cx="149045" cy="4967"/>
          </a:xfrm>
          <a:prstGeom prst="straightConnector1">
            <a:avLst/>
          </a:prstGeom>
          <a:noFill/>
          <a:ln cap="flat" cmpd="sng" w="9525">
            <a:solidFill>
              <a:srgbClr val="FFFFFF"/>
            </a:solidFill>
            <a:prstDash val="solid"/>
            <a:round/>
            <a:headEnd len="med" w="med" type="none"/>
            <a:tailEnd len="med" w="med" type="none"/>
          </a:ln>
        </p:spPr>
      </p:cxnSp>
      <p:sp>
        <p:nvSpPr>
          <p:cNvPr id="285" name="Google Shape;285;p10"/>
          <p:cNvSpPr/>
          <p:nvPr/>
        </p:nvSpPr>
        <p:spPr>
          <a:xfrm>
            <a:off x="10154360" y="4522962"/>
            <a:ext cx="139109" cy="4967"/>
          </a:xfrm>
          <a:custGeom>
            <a:rect b="b" l="l" r="r" t="t"/>
            <a:pathLst>
              <a:path extrusionOk="0" h="1" w="123">
                <a:moveTo>
                  <a:pt x="122" y="0"/>
                </a:moveTo>
                <a:lnTo>
                  <a:pt x="23" y="0"/>
                </a:lnTo>
                <a:lnTo>
                  <a:pt x="23" y="0"/>
                </a:lnTo>
                <a:lnTo>
                  <a:pt x="0" y="0"/>
                </a:lnTo>
              </a:path>
            </a:pathLst>
          </a:custGeom>
          <a:solidFill>
            <a:schemeClr val="lt2"/>
          </a:solid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86" name="Google Shape;286;p10"/>
          <p:cNvCxnSpPr/>
          <p:nvPr/>
        </p:nvCxnSpPr>
        <p:spPr>
          <a:xfrm flipH="1">
            <a:off x="9876143" y="4522962"/>
            <a:ext cx="149045" cy="4967"/>
          </a:xfrm>
          <a:prstGeom prst="straightConnector1">
            <a:avLst/>
          </a:prstGeom>
          <a:noFill/>
          <a:ln cap="flat" cmpd="sng" w="9525">
            <a:solidFill>
              <a:srgbClr val="FFFFFF"/>
            </a:solidFill>
            <a:prstDash val="solid"/>
            <a:round/>
            <a:headEnd len="med" w="med" type="none"/>
            <a:tailEnd len="med" w="med" type="none"/>
          </a:ln>
        </p:spPr>
      </p:cxnSp>
      <p:cxnSp>
        <p:nvCxnSpPr>
          <p:cNvPr id="287" name="Google Shape;287;p10"/>
          <p:cNvCxnSpPr/>
          <p:nvPr/>
        </p:nvCxnSpPr>
        <p:spPr>
          <a:xfrm flipH="1">
            <a:off x="9597925" y="4522962"/>
            <a:ext cx="149045" cy="4967"/>
          </a:xfrm>
          <a:prstGeom prst="straightConnector1">
            <a:avLst/>
          </a:prstGeom>
          <a:noFill/>
          <a:ln cap="flat" cmpd="sng" w="9525">
            <a:solidFill>
              <a:srgbClr val="FFFFFF"/>
            </a:solidFill>
            <a:prstDash val="solid"/>
            <a:round/>
            <a:headEnd len="med" w="med" type="none"/>
            <a:tailEnd len="med" w="med" type="none"/>
          </a:ln>
        </p:spPr>
      </p:cxnSp>
      <p:cxnSp>
        <p:nvCxnSpPr>
          <p:cNvPr id="288" name="Google Shape;288;p10"/>
          <p:cNvCxnSpPr/>
          <p:nvPr/>
        </p:nvCxnSpPr>
        <p:spPr>
          <a:xfrm flipH="1">
            <a:off x="16056546" y="4880670"/>
            <a:ext cx="149045" cy="4967"/>
          </a:xfrm>
          <a:prstGeom prst="straightConnector1">
            <a:avLst/>
          </a:prstGeom>
          <a:noFill/>
          <a:ln cap="flat" cmpd="sng" w="9525">
            <a:solidFill>
              <a:srgbClr val="FFFFFF"/>
            </a:solidFill>
            <a:prstDash val="solid"/>
            <a:round/>
            <a:headEnd len="med" w="med" type="none"/>
            <a:tailEnd len="med" w="med" type="none"/>
          </a:ln>
        </p:spPr>
      </p:cxnSp>
      <p:sp>
        <p:nvSpPr>
          <p:cNvPr id="289" name="Google Shape;289;p10"/>
          <p:cNvSpPr/>
          <p:nvPr/>
        </p:nvSpPr>
        <p:spPr>
          <a:xfrm>
            <a:off x="15783295" y="4880670"/>
            <a:ext cx="139109" cy="4967"/>
          </a:xfrm>
          <a:custGeom>
            <a:rect b="b" l="l" r="r" t="t"/>
            <a:pathLst>
              <a:path extrusionOk="0" h="1" w="123">
                <a:moveTo>
                  <a:pt x="122" y="0"/>
                </a:moveTo>
                <a:lnTo>
                  <a:pt x="8" y="0"/>
                </a:lnTo>
                <a:lnTo>
                  <a:pt x="8" y="0"/>
                </a:lnTo>
                <a:lnTo>
                  <a:pt x="0" y="0"/>
                </a:lnTo>
              </a:path>
            </a:pathLst>
          </a:custGeom>
          <a:solidFill>
            <a:schemeClr val="lt2"/>
          </a:solid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90" name="Google Shape;290;p10"/>
          <p:cNvCxnSpPr/>
          <p:nvPr/>
        </p:nvCxnSpPr>
        <p:spPr>
          <a:xfrm flipH="1">
            <a:off x="15500111" y="4880670"/>
            <a:ext cx="149045" cy="4967"/>
          </a:xfrm>
          <a:prstGeom prst="straightConnector1">
            <a:avLst/>
          </a:prstGeom>
          <a:noFill/>
          <a:ln cap="flat" cmpd="sng" w="9525">
            <a:solidFill>
              <a:srgbClr val="FFFFFF"/>
            </a:solidFill>
            <a:prstDash val="solid"/>
            <a:round/>
            <a:headEnd len="med" w="med" type="none"/>
            <a:tailEnd len="med" w="med" type="none"/>
          </a:ln>
        </p:spPr>
      </p:cxnSp>
      <p:sp>
        <p:nvSpPr>
          <p:cNvPr id="291" name="Google Shape;291;p10"/>
          <p:cNvSpPr/>
          <p:nvPr/>
        </p:nvSpPr>
        <p:spPr>
          <a:xfrm>
            <a:off x="15510047" y="4309329"/>
            <a:ext cx="775034" cy="904207"/>
          </a:xfrm>
          <a:custGeom>
            <a:rect b="b" l="l" r="r" t="t"/>
            <a:pathLst>
              <a:path extrusionOk="0" h="804" w="690">
                <a:moveTo>
                  <a:pt x="344" y="803"/>
                </a:moveTo>
                <a:lnTo>
                  <a:pt x="344" y="803"/>
                </a:lnTo>
                <a:cubicBezTo>
                  <a:pt x="344" y="803"/>
                  <a:pt x="337" y="803"/>
                  <a:pt x="337" y="796"/>
                </a:cubicBezTo>
                <a:cubicBezTo>
                  <a:pt x="329" y="796"/>
                  <a:pt x="199" y="735"/>
                  <a:pt x="145" y="650"/>
                </a:cubicBezTo>
                <a:cubicBezTo>
                  <a:pt x="46" y="505"/>
                  <a:pt x="8" y="268"/>
                  <a:pt x="0" y="176"/>
                </a:cubicBezTo>
                <a:cubicBezTo>
                  <a:pt x="0" y="161"/>
                  <a:pt x="0" y="138"/>
                  <a:pt x="15" y="130"/>
                </a:cubicBezTo>
                <a:cubicBezTo>
                  <a:pt x="23" y="115"/>
                  <a:pt x="38" y="107"/>
                  <a:pt x="61" y="107"/>
                </a:cubicBezTo>
                <a:cubicBezTo>
                  <a:pt x="184" y="92"/>
                  <a:pt x="268" y="46"/>
                  <a:pt x="306" y="15"/>
                </a:cubicBezTo>
                <a:cubicBezTo>
                  <a:pt x="329" y="0"/>
                  <a:pt x="360" y="0"/>
                  <a:pt x="383" y="15"/>
                </a:cubicBezTo>
                <a:cubicBezTo>
                  <a:pt x="421" y="46"/>
                  <a:pt x="505" y="92"/>
                  <a:pt x="628" y="99"/>
                </a:cubicBezTo>
                <a:cubicBezTo>
                  <a:pt x="651" y="107"/>
                  <a:pt x="666" y="115"/>
                  <a:pt x="673" y="122"/>
                </a:cubicBezTo>
                <a:cubicBezTo>
                  <a:pt x="689" y="138"/>
                  <a:pt x="689" y="153"/>
                  <a:pt x="689" y="176"/>
                </a:cubicBezTo>
                <a:cubicBezTo>
                  <a:pt x="681" y="268"/>
                  <a:pt x="651" y="505"/>
                  <a:pt x="543" y="650"/>
                </a:cubicBezTo>
                <a:cubicBezTo>
                  <a:pt x="490" y="735"/>
                  <a:pt x="360" y="796"/>
                  <a:pt x="352" y="796"/>
                </a:cubicBezTo>
                <a:cubicBezTo>
                  <a:pt x="352" y="803"/>
                  <a:pt x="344" y="803"/>
                  <a:pt x="344" y="803"/>
                </a:cubicBezTo>
                <a:close/>
                <a:moveTo>
                  <a:pt x="337" y="757"/>
                </a:moveTo>
                <a:lnTo>
                  <a:pt x="337" y="757"/>
                </a:lnTo>
                <a:close/>
                <a:moveTo>
                  <a:pt x="344" y="46"/>
                </a:moveTo>
                <a:lnTo>
                  <a:pt x="344" y="46"/>
                </a:lnTo>
                <a:lnTo>
                  <a:pt x="337" y="53"/>
                </a:lnTo>
                <a:cubicBezTo>
                  <a:pt x="291" y="84"/>
                  <a:pt x="199" y="138"/>
                  <a:pt x="61" y="145"/>
                </a:cubicBezTo>
                <a:cubicBezTo>
                  <a:pt x="54" y="145"/>
                  <a:pt x="54" y="153"/>
                  <a:pt x="46" y="153"/>
                </a:cubicBezTo>
                <a:cubicBezTo>
                  <a:pt x="46" y="161"/>
                  <a:pt x="38" y="161"/>
                  <a:pt x="46" y="168"/>
                </a:cubicBezTo>
                <a:cubicBezTo>
                  <a:pt x="54" y="260"/>
                  <a:pt x="84" y="482"/>
                  <a:pt x="176" y="627"/>
                </a:cubicBezTo>
                <a:cubicBezTo>
                  <a:pt x="222" y="689"/>
                  <a:pt x="314" y="742"/>
                  <a:pt x="344" y="757"/>
                </a:cubicBezTo>
                <a:cubicBezTo>
                  <a:pt x="375" y="742"/>
                  <a:pt x="467" y="689"/>
                  <a:pt x="513" y="627"/>
                </a:cubicBezTo>
                <a:cubicBezTo>
                  <a:pt x="605" y="482"/>
                  <a:pt x="635" y="260"/>
                  <a:pt x="651" y="168"/>
                </a:cubicBezTo>
                <a:cubicBezTo>
                  <a:pt x="651" y="161"/>
                  <a:pt x="643" y="161"/>
                  <a:pt x="643" y="153"/>
                </a:cubicBezTo>
                <a:cubicBezTo>
                  <a:pt x="635" y="145"/>
                  <a:pt x="635" y="145"/>
                  <a:pt x="628" y="145"/>
                </a:cubicBezTo>
                <a:cubicBezTo>
                  <a:pt x="490" y="138"/>
                  <a:pt x="398" y="84"/>
                  <a:pt x="360" y="53"/>
                </a:cubicBezTo>
                <a:cubicBezTo>
                  <a:pt x="352" y="53"/>
                  <a:pt x="352" y="46"/>
                  <a:pt x="344" y="4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2" name="Google Shape;292;p10"/>
          <p:cNvSpPr/>
          <p:nvPr/>
        </p:nvSpPr>
        <p:spPr>
          <a:xfrm>
            <a:off x="15748519" y="4741561"/>
            <a:ext cx="293120" cy="218599"/>
          </a:xfrm>
          <a:custGeom>
            <a:rect b="b" l="l" r="r" t="t"/>
            <a:pathLst>
              <a:path extrusionOk="0" h="192" w="261">
                <a:moveTo>
                  <a:pt x="230" y="191"/>
                </a:moveTo>
                <a:lnTo>
                  <a:pt x="230" y="191"/>
                </a:lnTo>
                <a:cubicBezTo>
                  <a:pt x="31" y="191"/>
                  <a:pt x="31" y="191"/>
                  <a:pt x="31" y="191"/>
                </a:cubicBezTo>
                <a:cubicBezTo>
                  <a:pt x="16" y="191"/>
                  <a:pt x="0" y="176"/>
                  <a:pt x="0" y="153"/>
                </a:cubicBezTo>
                <a:cubicBezTo>
                  <a:pt x="0" y="30"/>
                  <a:pt x="0" y="30"/>
                  <a:pt x="0" y="30"/>
                </a:cubicBezTo>
                <a:cubicBezTo>
                  <a:pt x="0" y="15"/>
                  <a:pt x="16" y="0"/>
                  <a:pt x="31" y="0"/>
                </a:cubicBezTo>
                <a:cubicBezTo>
                  <a:pt x="230" y="0"/>
                  <a:pt x="230" y="0"/>
                  <a:pt x="230" y="0"/>
                </a:cubicBezTo>
                <a:cubicBezTo>
                  <a:pt x="245" y="0"/>
                  <a:pt x="260" y="15"/>
                  <a:pt x="260" y="30"/>
                </a:cubicBezTo>
                <a:cubicBezTo>
                  <a:pt x="260" y="153"/>
                  <a:pt x="260" y="153"/>
                  <a:pt x="260" y="153"/>
                </a:cubicBezTo>
                <a:cubicBezTo>
                  <a:pt x="260" y="176"/>
                  <a:pt x="245" y="191"/>
                  <a:pt x="230" y="191"/>
                </a:cubicBezTo>
                <a:close/>
                <a:moveTo>
                  <a:pt x="46" y="145"/>
                </a:moveTo>
                <a:lnTo>
                  <a:pt x="46" y="145"/>
                </a:lnTo>
                <a:cubicBezTo>
                  <a:pt x="214" y="145"/>
                  <a:pt x="214" y="145"/>
                  <a:pt x="214" y="145"/>
                </a:cubicBezTo>
                <a:cubicBezTo>
                  <a:pt x="214" y="46"/>
                  <a:pt x="214" y="46"/>
                  <a:pt x="214" y="46"/>
                </a:cubicBezTo>
                <a:cubicBezTo>
                  <a:pt x="46" y="46"/>
                  <a:pt x="46" y="46"/>
                  <a:pt x="46" y="46"/>
                </a:cubicBezTo>
                <a:lnTo>
                  <a:pt x="46" y="14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3" name="Google Shape;293;p10"/>
          <p:cNvSpPr/>
          <p:nvPr/>
        </p:nvSpPr>
        <p:spPr>
          <a:xfrm>
            <a:off x="15773359" y="4577610"/>
            <a:ext cx="243442" cy="218599"/>
          </a:xfrm>
          <a:custGeom>
            <a:rect b="b" l="l" r="r" t="t"/>
            <a:pathLst>
              <a:path extrusionOk="0" h="193" w="215">
                <a:moveTo>
                  <a:pt x="199" y="192"/>
                </a:moveTo>
                <a:lnTo>
                  <a:pt x="199" y="192"/>
                </a:lnTo>
                <a:cubicBezTo>
                  <a:pt x="184" y="192"/>
                  <a:pt x="176" y="176"/>
                  <a:pt x="176" y="169"/>
                </a:cubicBezTo>
                <a:cubicBezTo>
                  <a:pt x="176" y="107"/>
                  <a:pt x="176" y="107"/>
                  <a:pt x="176" y="107"/>
                </a:cubicBezTo>
                <a:cubicBezTo>
                  <a:pt x="176" y="69"/>
                  <a:pt x="146" y="38"/>
                  <a:pt x="107" y="38"/>
                </a:cubicBezTo>
                <a:cubicBezTo>
                  <a:pt x="69" y="38"/>
                  <a:pt x="38" y="69"/>
                  <a:pt x="38" y="107"/>
                </a:cubicBezTo>
                <a:cubicBezTo>
                  <a:pt x="38" y="169"/>
                  <a:pt x="38" y="169"/>
                  <a:pt x="38" y="169"/>
                </a:cubicBezTo>
                <a:cubicBezTo>
                  <a:pt x="38" y="176"/>
                  <a:pt x="31" y="192"/>
                  <a:pt x="16" y="192"/>
                </a:cubicBezTo>
                <a:lnTo>
                  <a:pt x="16" y="192"/>
                </a:lnTo>
                <a:cubicBezTo>
                  <a:pt x="8" y="192"/>
                  <a:pt x="0" y="176"/>
                  <a:pt x="0" y="169"/>
                </a:cubicBezTo>
                <a:cubicBezTo>
                  <a:pt x="0" y="107"/>
                  <a:pt x="0" y="107"/>
                  <a:pt x="0" y="107"/>
                </a:cubicBezTo>
                <a:cubicBezTo>
                  <a:pt x="0" y="46"/>
                  <a:pt x="46" y="0"/>
                  <a:pt x="107" y="0"/>
                </a:cubicBezTo>
                <a:cubicBezTo>
                  <a:pt x="169" y="0"/>
                  <a:pt x="214" y="46"/>
                  <a:pt x="214" y="107"/>
                </a:cubicBezTo>
                <a:cubicBezTo>
                  <a:pt x="214" y="169"/>
                  <a:pt x="214" y="169"/>
                  <a:pt x="214" y="169"/>
                </a:cubicBezTo>
                <a:cubicBezTo>
                  <a:pt x="214" y="176"/>
                  <a:pt x="207" y="192"/>
                  <a:pt x="199" y="192"/>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4" name="Google Shape;294;p10"/>
          <p:cNvSpPr/>
          <p:nvPr/>
        </p:nvSpPr>
        <p:spPr>
          <a:xfrm>
            <a:off x="3119432" y="6008443"/>
            <a:ext cx="740256" cy="54651"/>
          </a:xfrm>
          <a:custGeom>
            <a:rect b="b" l="l" r="r" t="t"/>
            <a:pathLst>
              <a:path extrusionOk="0" h="47" w="659">
                <a:moveTo>
                  <a:pt x="635" y="46"/>
                </a:moveTo>
                <a:lnTo>
                  <a:pt x="635" y="46"/>
                </a:lnTo>
                <a:cubicBezTo>
                  <a:pt x="23" y="46"/>
                  <a:pt x="23" y="46"/>
                  <a:pt x="23" y="46"/>
                </a:cubicBezTo>
                <a:cubicBezTo>
                  <a:pt x="15" y="46"/>
                  <a:pt x="0" y="39"/>
                  <a:pt x="0" y="23"/>
                </a:cubicBezTo>
                <a:cubicBezTo>
                  <a:pt x="0" y="16"/>
                  <a:pt x="15" y="0"/>
                  <a:pt x="23" y="0"/>
                </a:cubicBezTo>
                <a:cubicBezTo>
                  <a:pt x="635" y="0"/>
                  <a:pt x="635" y="0"/>
                  <a:pt x="635" y="0"/>
                </a:cubicBezTo>
                <a:cubicBezTo>
                  <a:pt x="650" y="0"/>
                  <a:pt x="658" y="16"/>
                  <a:pt x="658" y="23"/>
                </a:cubicBezTo>
                <a:cubicBezTo>
                  <a:pt x="658" y="39"/>
                  <a:pt x="650" y="46"/>
                  <a:pt x="635" y="4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5" name="Google Shape;295;p10"/>
          <p:cNvSpPr/>
          <p:nvPr/>
        </p:nvSpPr>
        <p:spPr>
          <a:xfrm>
            <a:off x="3208859" y="5923986"/>
            <a:ext cx="571338" cy="54648"/>
          </a:xfrm>
          <a:custGeom>
            <a:rect b="b" l="l" r="r" t="t"/>
            <a:pathLst>
              <a:path extrusionOk="0" h="47" w="506">
                <a:moveTo>
                  <a:pt x="482" y="46"/>
                </a:moveTo>
                <a:lnTo>
                  <a:pt x="482" y="46"/>
                </a:lnTo>
                <a:cubicBezTo>
                  <a:pt x="23" y="46"/>
                  <a:pt x="23" y="46"/>
                  <a:pt x="23" y="46"/>
                </a:cubicBezTo>
                <a:cubicBezTo>
                  <a:pt x="8" y="46"/>
                  <a:pt x="0" y="38"/>
                  <a:pt x="0" y="23"/>
                </a:cubicBezTo>
                <a:cubicBezTo>
                  <a:pt x="0" y="8"/>
                  <a:pt x="8" y="0"/>
                  <a:pt x="23" y="0"/>
                </a:cubicBezTo>
                <a:cubicBezTo>
                  <a:pt x="482" y="0"/>
                  <a:pt x="482" y="0"/>
                  <a:pt x="482" y="0"/>
                </a:cubicBezTo>
                <a:cubicBezTo>
                  <a:pt x="498" y="0"/>
                  <a:pt x="505" y="8"/>
                  <a:pt x="505" y="23"/>
                </a:cubicBezTo>
                <a:cubicBezTo>
                  <a:pt x="505" y="38"/>
                  <a:pt x="498" y="46"/>
                  <a:pt x="482" y="4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6" name="Google Shape;296;p10"/>
          <p:cNvSpPr/>
          <p:nvPr/>
        </p:nvSpPr>
        <p:spPr>
          <a:xfrm>
            <a:off x="3208859" y="5491753"/>
            <a:ext cx="571338" cy="44715"/>
          </a:xfrm>
          <a:custGeom>
            <a:rect b="b" l="l" r="r" t="t"/>
            <a:pathLst>
              <a:path extrusionOk="0" h="39" w="506">
                <a:moveTo>
                  <a:pt x="482" y="38"/>
                </a:moveTo>
                <a:lnTo>
                  <a:pt x="482" y="38"/>
                </a:lnTo>
                <a:cubicBezTo>
                  <a:pt x="23" y="38"/>
                  <a:pt x="23" y="38"/>
                  <a:pt x="23" y="38"/>
                </a:cubicBezTo>
                <a:cubicBezTo>
                  <a:pt x="8" y="38"/>
                  <a:pt x="0" y="31"/>
                  <a:pt x="0" y="23"/>
                </a:cubicBezTo>
                <a:cubicBezTo>
                  <a:pt x="0" y="8"/>
                  <a:pt x="8" y="0"/>
                  <a:pt x="23" y="0"/>
                </a:cubicBezTo>
                <a:cubicBezTo>
                  <a:pt x="482" y="0"/>
                  <a:pt x="482" y="0"/>
                  <a:pt x="482" y="0"/>
                </a:cubicBezTo>
                <a:cubicBezTo>
                  <a:pt x="498" y="0"/>
                  <a:pt x="505" y="8"/>
                  <a:pt x="505" y="23"/>
                </a:cubicBezTo>
                <a:cubicBezTo>
                  <a:pt x="505" y="31"/>
                  <a:pt x="498" y="38"/>
                  <a:pt x="482" y="3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7" name="Google Shape;297;p10"/>
          <p:cNvSpPr/>
          <p:nvPr/>
        </p:nvSpPr>
        <p:spPr>
          <a:xfrm>
            <a:off x="3293317" y="5576214"/>
            <a:ext cx="54651" cy="312993"/>
          </a:xfrm>
          <a:custGeom>
            <a:rect b="b" l="l" r="r" t="t"/>
            <a:pathLst>
              <a:path extrusionOk="0" h="276" w="47">
                <a:moveTo>
                  <a:pt x="23" y="275"/>
                </a:moveTo>
                <a:lnTo>
                  <a:pt x="23" y="275"/>
                </a:lnTo>
                <a:lnTo>
                  <a:pt x="23" y="275"/>
                </a:lnTo>
                <a:cubicBezTo>
                  <a:pt x="7" y="275"/>
                  <a:pt x="0" y="268"/>
                  <a:pt x="0" y="252"/>
                </a:cubicBezTo>
                <a:cubicBezTo>
                  <a:pt x="0" y="23"/>
                  <a:pt x="0" y="23"/>
                  <a:pt x="0" y="23"/>
                </a:cubicBezTo>
                <a:cubicBezTo>
                  <a:pt x="0" y="8"/>
                  <a:pt x="7" y="0"/>
                  <a:pt x="23" y="0"/>
                </a:cubicBezTo>
                <a:lnTo>
                  <a:pt x="23" y="0"/>
                </a:lnTo>
                <a:cubicBezTo>
                  <a:pt x="30" y="0"/>
                  <a:pt x="46" y="8"/>
                  <a:pt x="46" y="23"/>
                </a:cubicBezTo>
                <a:cubicBezTo>
                  <a:pt x="46" y="252"/>
                  <a:pt x="46" y="252"/>
                  <a:pt x="46" y="252"/>
                </a:cubicBezTo>
                <a:cubicBezTo>
                  <a:pt x="46" y="268"/>
                  <a:pt x="30" y="275"/>
                  <a:pt x="23" y="275"/>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8" name="Google Shape;298;p10"/>
          <p:cNvSpPr/>
          <p:nvPr/>
        </p:nvSpPr>
        <p:spPr>
          <a:xfrm>
            <a:off x="3467204" y="5576214"/>
            <a:ext cx="54648" cy="312993"/>
          </a:xfrm>
          <a:custGeom>
            <a:rect b="b" l="l" r="r" t="t"/>
            <a:pathLst>
              <a:path extrusionOk="0" h="276" w="47">
                <a:moveTo>
                  <a:pt x="23" y="275"/>
                </a:moveTo>
                <a:lnTo>
                  <a:pt x="23" y="275"/>
                </a:lnTo>
                <a:lnTo>
                  <a:pt x="23" y="275"/>
                </a:lnTo>
                <a:cubicBezTo>
                  <a:pt x="7" y="275"/>
                  <a:pt x="0" y="268"/>
                  <a:pt x="0" y="252"/>
                </a:cubicBezTo>
                <a:cubicBezTo>
                  <a:pt x="0" y="23"/>
                  <a:pt x="0" y="23"/>
                  <a:pt x="0" y="23"/>
                </a:cubicBezTo>
                <a:cubicBezTo>
                  <a:pt x="0" y="8"/>
                  <a:pt x="7" y="0"/>
                  <a:pt x="23" y="0"/>
                </a:cubicBezTo>
                <a:lnTo>
                  <a:pt x="23" y="0"/>
                </a:lnTo>
                <a:cubicBezTo>
                  <a:pt x="38" y="0"/>
                  <a:pt x="46" y="8"/>
                  <a:pt x="46" y="23"/>
                </a:cubicBezTo>
                <a:cubicBezTo>
                  <a:pt x="46" y="252"/>
                  <a:pt x="46" y="252"/>
                  <a:pt x="46" y="252"/>
                </a:cubicBezTo>
                <a:cubicBezTo>
                  <a:pt x="46" y="268"/>
                  <a:pt x="30" y="275"/>
                  <a:pt x="23" y="275"/>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9" name="Google Shape;299;p10"/>
          <p:cNvSpPr/>
          <p:nvPr/>
        </p:nvSpPr>
        <p:spPr>
          <a:xfrm>
            <a:off x="3636122" y="5576214"/>
            <a:ext cx="54648" cy="312993"/>
          </a:xfrm>
          <a:custGeom>
            <a:rect b="b" l="l" r="r" t="t"/>
            <a:pathLst>
              <a:path extrusionOk="0" h="276" w="47">
                <a:moveTo>
                  <a:pt x="23" y="275"/>
                </a:moveTo>
                <a:lnTo>
                  <a:pt x="23" y="275"/>
                </a:lnTo>
                <a:lnTo>
                  <a:pt x="23" y="275"/>
                </a:lnTo>
                <a:cubicBezTo>
                  <a:pt x="15" y="275"/>
                  <a:pt x="0" y="268"/>
                  <a:pt x="0" y="252"/>
                </a:cubicBezTo>
                <a:cubicBezTo>
                  <a:pt x="0" y="23"/>
                  <a:pt x="0" y="23"/>
                  <a:pt x="0" y="23"/>
                </a:cubicBezTo>
                <a:cubicBezTo>
                  <a:pt x="0" y="8"/>
                  <a:pt x="15" y="0"/>
                  <a:pt x="23" y="0"/>
                </a:cubicBezTo>
                <a:lnTo>
                  <a:pt x="23" y="0"/>
                </a:lnTo>
                <a:cubicBezTo>
                  <a:pt x="38" y="0"/>
                  <a:pt x="46" y="8"/>
                  <a:pt x="46" y="23"/>
                </a:cubicBezTo>
                <a:cubicBezTo>
                  <a:pt x="46" y="252"/>
                  <a:pt x="46" y="252"/>
                  <a:pt x="46" y="252"/>
                </a:cubicBezTo>
                <a:cubicBezTo>
                  <a:pt x="46" y="268"/>
                  <a:pt x="38" y="275"/>
                  <a:pt x="23" y="275"/>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0" name="Google Shape;300;p10"/>
          <p:cNvSpPr/>
          <p:nvPr/>
        </p:nvSpPr>
        <p:spPr>
          <a:xfrm>
            <a:off x="3119432" y="5332772"/>
            <a:ext cx="740256" cy="158981"/>
          </a:xfrm>
          <a:custGeom>
            <a:rect b="b" l="l" r="r" t="t"/>
            <a:pathLst>
              <a:path extrusionOk="0" h="139" w="659">
                <a:moveTo>
                  <a:pt x="23" y="138"/>
                </a:moveTo>
                <a:lnTo>
                  <a:pt x="23" y="138"/>
                </a:lnTo>
                <a:cubicBezTo>
                  <a:pt x="15" y="138"/>
                  <a:pt x="0" y="131"/>
                  <a:pt x="0" y="123"/>
                </a:cubicBezTo>
                <a:cubicBezTo>
                  <a:pt x="0" y="115"/>
                  <a:pt x="0" y="100"/>
                  <a:pt x="15" y="100"/>
                </a:cubicBezTo>
                <a:cubicBezTo>
                  <a:pt x="321" y="8"/>
                  <a:pt x="321" y="8"/>
                  <a:pt x="321" y="8"/>
                </a:cubicBezTo>
                <a:cubicBezTo>
                  <a:pt x="329" y="0"/>
                  <a:pt x="336" y="0"/>
                  <a:pt x="336" y="8"/>
                </a:cubicBezTo>
                <a:cubicBezTo>
                  <a:pt x="643" y="100"/>
                  <a:pt x="643" y="100"/>
                  <a:pt x="643" y="100"/>
                </a:cubicBezTo>
                <a:cubicBezTo>
                  <a:pt x="658" y="100"/>
                  <a:pt x="658" y="115"/>
                  <a:pt x="658" y="123"/>
                </a:cubicBezTo>
                <a:cubicBezTo>
                  <a:pt x="658" y="131"/>
                  <a:pt x="643" y="138"/>
                  <a:pt x="635" y="138"/>
                </a:cubicBezTo>
                <a:cubicBezTo>
                  <a:pt x="329" y="46"/>
                  <a:pt x="329" y="46"/>
                  <a:pt x="329" y="46"/>
                </a:cubicBezTo>
                <a:cubicBezTo>
                  <a:pt x="30" y="138"/>
                  <a:pt x="30" y="138"/>
                  <a:pt x="30" y="138"/>
                </a:cubicBezTo>
                <a:cubicBezTo>
                  <a:pt x="23" y="138"/>
                  <a:pt x="23" y="138"/>
                  <a:pt x="23" y="13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1" name="Google Shape;301;p10"/>
          <p:cNvSpPr/>
          <p:nvPr/>
        </p:nvSpPr>
        <p:spPr>
          <a:xfrm>
            <a:off x="20433502" y="9515971"/>
            <a:ext cx="397454" cy="139109"/>
          </a:xfrm>
          <a:custGeom>
            <a:rect b="b" l="l" r="r" t="t"/>
            <a:pathLst>
              <a:path extrusionOk="0" h="123" w="354">
                <a:moveTo>
                  <a:pt x="176" y="122"/>
                </a:moveTo>
                <a:lnTo>
                  <a:pt x="176" y="122"/>
                </a:lnTo>
                <a:cubicBezTo>
                  <a:pt x="130" y="122"/>
                  <a:pt x="92" y="122"/>
                  <a:pt x="62" y="114"/>
                </a:cubicBezTo>
                <a:cubicBezTo>
                  <a:pt x="46" y="114"/>
                  <a:pt x="31" y="107"/>
                  <a:pt x="23" y="107"/>
                </a:cubicBezTo>
                <a:cubicBezTo>
                  <a:pt x="8" y="99"/>
                  <a:pt x="0" y="92"/>
                  <a:pt x="0" y="76"/>
                </a:cubicBezTo>
                <a:cubicBezTo>
                  <a:pt x="0" y="15"/>
                  <a:pt x="0" y="15"/>
                  <a:pt x="0" y="15"/>
                </a:cubicBezTo>
                <a:cubicBezTo>
                  <a:pt x="0" y="0"/>
                  <a:pt x="8" y="0"/>
                  <a:pt x="16" y="0"/>
                </a:cubicBezTo>
                <a:lnTo>
                  <a:pt x="16" y="0"/>
                </a:lnTo>
                <a:cubicBezTo>
                  <a:pt x="23" y="0"/>
                  <a:pt x="31" y="0"/>
                  <a:pt x="31" y="7"/>
                </a:cubicBezTo>
                <a:cubicBezTo>
                  <a:pt x="39" y="7"/>
                  <a:pt x="46" y="15"/>
                  <a:pt x="77" y="23"/>
                </a:cubicBezTo>
                <a:cubicBezTo>
                  <a:pt x="100" y="23"/>
                  <a:pt x="130" y="30"/>
                  <a:pt x="161" y="30"/>
                </a:cubicBezTo>
                <a:cubicBezTo>
                  <a:pt x="169" y="30"/>
                  <a:pt x="176" y="30"/>
                  <a:pt x="184" y="30"/>
                </a:cubicBezTo>
                <a:cubicBezTo>
                  <a:pt x="222" y="30"/>
                  <a:pt x="253" y="23"/>
                  <a:pt x="276" y="23"/>
                </a:cubicBezTo>
                <a:cubicBezTo>
                  <a:pt x="307" y="15"/>
                  <a:pt x="314" y="7"/>
                  <a:pt x="322" y="7"/>
                </a:cubicBezTo>
                <a:cubicBezTo>
                  <a:pt x="322" y="0"/>
                  <a:pt x="330" y="0"/>
                  <a:pt x="337" y="0"/>
                </a:cubicBezTo>
                <a:lnTo>
                  <a:pt x="337" y="0"/>
                </a:lnTo>
                <a:cubicBezTo>
                  <a:pt x="345" y="0"/>
                  <a:pt x="353" y="0"/>
                  <a:pt x="353" y="15"/>
                </a:cubicBezTo>
                <a:lnTo>
                  <a:pt x="353" y="15"/>
                </a:lnTo>
                <a:lnTo>
                  <a:pt x="353" y="15"/>
                </a:lnTo>
                <a:lnTo>
                  <a:pt x="353" y="15"/>
                </a:lnTo>
                <a:cubicBezTo>
                  <a:pt x="353" y="76"/>
                  <a:pt x="353" y="76"/>
                  <a:pt x="353" y="76"/>
                </a:cubicBezTo>
                <a:cubicBezTo>
                  <a:pt x="353" y="99"/>
                  <a:pt x="314" y="107"/>
                  <a:pt x="291" y="114"/>
                </a:cubicBezTo>
                <a:cubicBezTo>
                  <a:pt x="261" y="122"/>
                  <a:pt x="222" y="122"/>
                  <a:pt x="176" y="122"/>
                </a:cubicBezTo>
                <a:close/>
                <a:moveTo>
                  <a:pt x="31" y="76"/>
                </a:moveTo>
                <a:lnTo>
                  <a:pt x="31" y="76"/>
                </a:lnTo>
                <a:cubicBezTo>
                  <a:pt x="39" y="76"/>
                  <a:pt x="46" y="84"/>
                  <a:pt x="77" y="84"/>
                </a:cubicBezTo>
                <a:cubicBezTo>
                  <a:pt x="108" y="92"/>
                  <a:pt x="138" y="92"/>
                  <a:pt x="176" y="92"/>
                </a:cubicBezTo>
                <a:cubicBezTo>
                  <a:pt x="215" y="92"/>
                  <a:pt x="245" y="92"/>
                  <a:pt x="276" y="84"/>
                </a:cubicBezTo>
                <a:cubicBezTo>
                  <a:pt x="307" y="84"/>
                  <a:pt x="314" y="76"/>
                  <a:pt x="322" y="76"/>
                </a:cubicBezTo>
                <a:cubicBezTo>
                  <a:pt x="322" y="46"/>
                  <a:pt x="322" y="46"/>
                  <a:pt x="322" y="46"/>
                </a:cubicBezTo>
                <a:cubicBezTo>
                  <a:pt x="314" y="46"/>
                  <a:pt x="307" y="46"/>
                  <a:pt x="299" y="46"/>
                </a:cubicBezTo>
                <a:cubicBezTo>
                  <a:pt x="268" y="53"/>
                  <a:pt x="230" y="61"/>
                  <a:pt x="192" y="61"/>
                </a:cubicBezTo>
                <a:cubicBezTo>
                  <a:pt x="184" y="61"/>
                  <a:pt x="169" y="61"/>
                  <a:pt x="161" y="61"/>
                </a:cubicBezTo>
                <a:cubicBezTo>
                  <a:pt x="123" y="61"/>
                  <a:pt x="85" y="53"/>
                  <a:pt x="54" y="46"/>
                </a:cubicBezTo>
                <a:cubicBezTo>
                  <a:pt x="46" y="46"/>
                  <a:pt x="39" y="46"/>
                  <a:pt x="31" y="46"/>
                </a:cubicBezTo>
                <a:lnTo>
                  <a:pt x="31" y="76"/>
                </a:lnTo>
                <a:close/>
                <a:moveTo>
                  <a:pt x="322" y="76"/>
                </a:moveTo>
                <a:lnTo>
                  <a:pt x="322" y="76"/>
                </a:lnTo>
                <a:close/>
                <a:moveTo>
                  <a:pt x="31" y="15"/>
                </a:moveTo>
                <a:lnTo>
                  <a:pt x="31"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2" name="Google Shape;302;p10"/>
          <p:cNvSpPr/>
          <p:nvPr/>
        </p:nvSpPr>
        <p:spPr>
          <a:xfrm>
            <a:off x="20433502" y="9585525"/>
            <a:ext cx="397454" cy="149045"/>
          </a:xfrm>
          <a:custGeom>
            <a:rect b="b" l="l" r="r" t="t"/>
            <a:pathLst>
              <a:path extrusionOk="0" h="131" w="354">
                <a:moveTo>
                  <a:pt x="176" y="130"/>
                </a:moveTo>
                <a:lnTo>
                  <a:pt x="176" y="130"/>
                </a:lnTo>
                <a:cubicBezTo>
                  <a:pt x="130" y="130"/>
                  <a:pt x="92" y="130"/>
                  <a:pt x="62" y="122"/>
                </a:cubicBezTo>
                <a:cubicBezTo>
                  <a:pt x="46" y="115"/>
                  <a:pt x="31" y="115"/>
                  <a:pt x="23" y="107"/>
                </a:cubicBezTo>
                <a:cubicBezTo>
                  <a:pt x="8" y="99"/>
                  <a:pt x="0" y="92"/>
                  <a:pt x="0" y="84"/>
                </a:cubicBezTo>
                <a:cubicBezTo>
                  <a:pt x="0" y="15"/>
                  <a:pt x="0" y="15"/>
                  <a:pt x="0" y="15"/>
                </a:cubicBezTo>
                <a:cubicBezTo>
                  <a:pt x="0" y="8"/>
                  <a:pt x="8" y="0"/>
                  <a:pt x="16" y="0"/>
                </a:cubicBezTo>
                <a:lnTo>
                  <a:pt x="16" y="0"/>
                </a:lnTo>
                <a:cubicBezTo>
                  <a:pt x="23" y="0"/>
                  <a:pt x="31" y="8"/>
                  <a:pt x="31" y="15"/>
                </a:cubicBezTo>
                <a:cubicBezTo>
                  <a:pt x="39" y="15"/>
                  <a:pt x="46" y="23"/>
                  <a:pt x="77" y="23"/>
                </a:cubicBezTo>
                <a:cubicBezTo>
                  <a:pt x="100" y="31"/>
                  <a:pt x="130" y="31"/>
                  <a:pt x="161" y="31"/>
                </a:cubicBezTo>
                <a:cubicBezTo>
                  <a:pt x="169" y="31"/>
                  <a:pt x="176" y="31"/>
                  <a:pt x="184" y="31"/>
                </a:cubicBezTo>
                <a:cubicBezTo>
                  <a:pt x="222" y="31"/>
                  <a:pt x="253" y="31"/>
                  <a:pt x="276" y="23"/>
                </a:cubicBezTo>
                <a:cubicBezTo>
                  <a:pt x="307" y="23"/>
                  <a:pt x="314" y="15"/>
                  <a:pt x="322" y="15"/>
                </a:cubicBezTo>
                <a:cubicBezTo>
                  <a:pt x="322" y="8"/>
                  <a:pt x="330" y="0"/>
                  <a:pt x="337" y="0"/>
                </a:cubicBezTo>
                <a:lnTo>
                  <a:pt x="337" y="0"/>
                </a:lnTo>
                <a:cubicBezTo>
                  <a:pt x="345" y="0"/>
                  <a:pt x="353" y="8"/>
                  <a:pt x="353" y="15"/>
                </a:cubicBezTo>
                <a:lnTo>
                  <a:pt x="353" y="15"/>
                </a:lnTo>
                <a:lnTo>
                  <a:pt x="353" y="15"/>
                </a:lnTo>
                <a:lnTo>
                  <a:pt x="353" y="15"/>
                </a:lnTo>
                <a:cubicBezTo>
                  <a:pt x="353" y="84"/>
                  <a:pt x="353" y="84"/>
                  <a:pt x="353" y="84"/>
                </a:cubicBezTo>
                <a:cubicBezTo>
                  <a:pt x="353" y="107"/>
                  <a:pt x="314" y="115"/>
                  <a:pt x="291" y="122"/>
                </a:cubicBezTo>
                <a:cubicBezTo>
                  <a:pt x="261" y="130"/>
                  <a:pt x="222" y="130"/>
                  <a:pt x="176" y="130"/>
                </a:cubicBezTo>
                <a:close/>
                <a:moveTo>
                  <a:pt x="31" y="76"/>
                </a:moveTo>
                <a:lnTo>
                  <a:pt x="31" y="76"/>
                </a:lnTo>
                <a:cubicBezTo>
                  <a:pt x="39" y="84"/>
                  <a:pt x="46" y="84"/>
                  <a:pt x="77" y="92"/>
                </a:cubicBezTo>
                <a:cubicBezTo>
                  <a:pt x="108" y="99"/>
                  <a:pt x="138" y="99"/>
                  <a:pt x="176" y="99"/>
                </a:cubicBezTo>
                <a:cubicBezTo>
                  <a:pt x="215" y="99"/>
                  <a:pt x="245" y="99"/>
                  <a:pt x="276" y="92"/>
                </a:cubicBezTo>
                <a:cubicBezTo>
                  <a:pt x="307" y="84"/>
                  <a:pt x="314" y="84"/>
                  <a:pt x="322" y="76"/>
                </a:cubicBezTo>
                <a:cubicBezTo>
                  <a:pt x="322" y="46"/>
                  <a:pt x="322" y="46"/>
                  <a:pt x="322" y="46"/>
                </a:cubicBezTo>
                <a:cubicBezTo>
                  <a:pt x="314" y="53"/>
                  <a:pt x="307" y="53"/>
                  <a:pt x="299" y="53"/>
                </a:cubicBezTo>
                <a:cubicBezTo>
                  <a:pt x="268" y="61"/>
                  <a:pt x="230" y="61"/>
                  <a:pt x="192" y="61"/>
                </a:cubicBezTo>
                <a:cubicBezTo>
                  <a:pt x="184" y="61"/>
                  <a:pt x="169" y="61"/>
                  <a:pt x="161" y="61"/>
                </a:cubicBezTo>
                <a:cubicBezTo>
                  <a:pt x="123" y="61"/>
                  <a:pt x="85" y="61"/>
                  <a:pt x="54" y="53"/>
                </a:cubicBezTo>
                <a:cubicBezTo>
                  <a:pt x="46" y="53"/>
                  <a:pt x="39" y="53"/>
                  <a:pt x="31" y="46"/>
                </a:cubicBezTo>
                <a:lnTo>
                  <a:pt x="31" y="76"/>
                </a:lnTo>
                <a:close/>
                <a:moveTo>
                  <a:pt x="322" y="84"/>
                </a:moveTo>
                <a:lnTo>
                  <a:pt x="322" y="84"/>
                </a:lnTo>
                <a:close/>
                <a:moveTo>
                  <a:pt x="31" y="15"/>
                </a:moveTo>
                <a:lnTo>
                  <a:pt x="31"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3" name="Google Shape;303;p10"/>
          <p:cNvSpPr/>
          <p:nvPr/>
        </p:nvSpPr>
        <p:spPr>
          <a:xfrm>
            <a:off x="20433502" y="9660049"/>
            <a:ext cx="397454" cy="149045"/>
          </a:xfrm>
          <a:custGeom>
            <a:rect b="b" l="l" r="r" t="t"/>
            <a:pathLst>
              <a:path extrusionOk="0" h="131" w="354">
                <a:moveTo>
                  <a:pt x="176" y="130"/>
                </a:moveTo>
                <a:lnTo>
                  <a:pt x="176" y="130"/>
                </a:lnTo>
                <a:cubicBezTo>
                  <a:pt x="130" y="130"/>
                  <a:pt x="92" y="122"/>
                  <a:pt x="62" y="115"/>
                </a:cubicBezTo>
                <a:cubicBezTo>
                  <a:pt x="46" y="115"/>
                  <a:pt x="31" y="107"/>
                  <a:pt x="23" y="107"/>
                </a:cubicBezTo>
                <a:cubicBezTo>
                  <a:pt x="8" y="99"/>
                  <a:pt x="0" y="92"/>
                  <a:pt x="0" y="76"/>
                </a:cubicBezTo>
                <a:cubicBezTo>
                  <a:pt x="0" y="15"/>
                  <a:pt x="0" y="15"/>
                  <a:pt x="0" y="15"/>
                </a:cubicBezTo>
                <a:cubicBezTo>
                  <a:pt x="0" y="7"/>
                  <a:pt x="8" y="0"/>
                  <a:pt x="16" y="0"/>
                </a:cubicBezTo>
                <a:lnTo>
                  <a:pt x="16" y="0"/>
                </a:lnTo>
                <a:cubicBezTo>
                  <a:pt x="23" y="0"/>
                  <a:pt x="31" y="0"/>
                  <a:pt x="31" y="7"/>
                </a:cubicBezTo>
                <a:cubicBezTo>
                  <a:pt x="39" y="15"/>
                  <a:pt x="46" y="15"/>
                  <a:pt x="77" y="23"/>
                </a:cubicBezTo>
                <a:cubicBezTo>
                  <a:pt x="100" y="30"/>
                  <a:pt x="130" y="30"/>
                  <a:pt x="161" y="30"/>
                </a:cubicBezTo>
                <a:cubicBezTo>
                  <a:pt x="169" y="30"/>
                  <a:pt x="176" y="30"/>
                  <a:pt x="184" y="30"/>
                </a:cubicBezTo>
                <a:cubicBezTo>
                  <a:pt x="222" y="30"/>
                  <a:pt x="253" y="30"/>
                  <a:pt x="276" y="23"/>
                </a:cubicBezTo>
                <a:cubicBezTo>
                  <a:pt x="307" y="15"/>
                  <a:pt x="314" y="15"/>
                  <a:pt x="322" y="7"/>
                </a:cubicBezTo>
                <a:cubicBezTo>
                  <a:pt x="322" y="0"/>
                  <a:pt x="330" y="0"/>
                  <a:pt x="337" y="0"/>
                </a:cubicBezTo>
                <a:lnTo>
                  <a:pt x="337" y="0"/>
                </a:lnTo>
                <a:cubicBezTo>
                  <a:pt x="345" y="0"/>
                  <a:pt x="353" y="7"/>
                  <a:pt x="353" y="15"/>
                </a:cubicBezTo>
                <a:lnTo>
                  <a:pt x="353" y="15"/>
                </a:lnTo>
                <a:lnTo>
                  <a:pt x="353" y="15"/>
                </a:lnTo>
                <a:lnTo>
                  <a:pt x="353" y="15"/>
                </a:lnTo>
                <a:cubicBezTo>
                  <a:pt x="353" y="76"/>
                  <a:pt x="353" y="76"/>
                  <a:pt x="353" y="76"/>
                </a:cubicBezTo>
                <a:cubicBezTo>
                  <a:pt x="353" y="99"/>
                  <a:pt x="314" y="115"/>
                  <a:pt x="291" y="115"/>
                </a:cubicBezTo>
                <a:cubicBezTo>
                  <a:pt x="261" y="122"/>
                  <a:pt x="222" y="130"/>
                  <a:pt x="176" y="130"/>
                </a:cubicBezTo>
                <a:close/>
                <a:moveTo>
                  <a:pt x="31" y="76"/>
                </a:moveTo>
                <a:lnTo>
                  <a:pt x="31" y="76"/>
                </a:lnTo>
                <a:cubicBezTo>
                  <a:pt x="39" y="76"/>
                  <a:pt x="46" y="84"/>
                  <a:pt x="77" y="92"/>
                </a:cubicBezTo>
                <a:cubicBezTo>
                  <a:pt x="108" y="92"/>
                  <a:pt x="138" y="99"/>
                  <a:pt x="176" y="99"/>
                </a:cubicBezTo>
                <a:cubicBezTo>
                  <a:pt x="215" y="99"/>
                  <a:pt x="245" y="92"/>
                  <a:pt x="276" y="92"/>
                </a:cubicBezTo>
                <a:cubicBezTo>
                  <a:pt x="307" y="84"/>
                  <a:pt x="314" y="76"/>
                  <a:pt x="322" y="76"/>
                </a:cubicBezTo>
                <a:cubicBezTo>
                  <a:pt x="322" y="46"/>
                  <a:pt x="322" y="46"/>
                  <a:pt x="322" y="46"/>
                </a:cubicBezTo>
                <a:cubicBezTo>
                  <a:pt x="314" y="46"/>
                  <a:pt x="307" y="46"/>
                  <a:pt x="299" y="53"/>
                </a:cubicBezTo>
                <a:cubicBezTo>
                  <a:pt x="268" y="53"/>
                  <a:pt x="230" y="61"/>
                  <a:pt x="192" y="61"/>
                </a:cubicBezTo>
                <a:cubicBezTo>
                  <a:pt x="176" y="61"/>
                  <a:pt x="169" y="61"/>
                  <a:pt x="161" y="61"/>
                </a:cubicBezTo>
                <a:cubicBezTo>
                  <a:pt x="123" y="61"/>
                  <a:pt x="85" y="53"/>
                  <a:pt x="54" y="53"/>
                </a:cubicBezTo>
                <a:cubicBezTo>
                  <a:pt x="46" y="46"/>
                  <a:pt x="39" y="46"/>
                  <a:pt x="31" y="46"/>
                </a:cubicBezTo>
                <a:lnTo>
                  <a:pt x="31" y="76"/>
                </a:lnTo>
                <a:close/>
                <a:moveTo>
                  <a:pt x="322" y="76"/>
                </a:moveTo>
                <a:lnTo>
                  <a:pt x="322" y="76"/>
                </a:lnTo>
                <a:close/>
                <a:moveTo>
                  <a:pt x="31" y="15"/>
                </a:moveTo>
                <a:lnTo>
                  <a:pt x="31"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4" name="Google Shape;304;p10"/>
          <p:cNvSpPr/>
          <p:nvPr/>
        </p:nvSpPr>
        <p:spPr>
          <a:xfrm>
            <a:off x="20433502" y="9436480"/>
            <a:ext cx="397454" cy="149045"/>
          </a:xfrm>
          <a:custGeom>
            <a:rect b="b" l="l" r="r" t="t"/>
            <a:pathLst>
              <a:path extrusionOk="0" h="131" w="354">
                <a:moveTo>
                  <a:pt x="176" y="130"/>
                </a:moveTo>
                <a:lnTo>
                  <a:pt x="176" y="130"/>
                </a:lnTo>
                <a:cubicBezTo>
                  <a:pt x="130" y="130"/>
                  <a:pt x="92" y="122"/>
                  <a:pt x="62" y="122"/>
                </a:cubicBezTo>
                <a:cubicBezTo>
                  <a:pt x="46" y="115"/>
                  <a:pt x="31" y="115"/>
                  <a:pt x="23" y="107"/>
                </a:cubicBezTo>
                <a:cubicBezTo>
                  <a:pt x="8" y="99"/>
                  <a:pt x="0" y="92"/>
                  <a:pt x="0" y="84"/>
                </a:cubicBezTo>
                <a:cubicBezTo>
                  <a:pt x="0" y="15"/>
                  <a:pt x="0" y="15"/>
                  <a:pt x="0" y="15"/>
                </a:cubicBezTo>
                <a:cubicBezTo>
                  <a:pt x="0" y="8"/>
                  <a:pt x="8" y="0"/>
                  <a:pt x="16" y="0"/>
                </a:cubicBezTo>
                <a:lnTo>
                  <a:pt x="16" y="0"/>
                </a:lnTo>
                <a:cubicBezTo>
                  <a:pt x="23" y="0"/>
                  <a:pt x="31" y="8"/>
                  <a:pt x="31" y="15"/>
                </a:cubicBezTo>
                <a:cubicBezTo>
                  <a:pt x="39" y="15"/>
                  <a:pt x="46" y="23"/>
                  <a:pt x="77" y="23"/>
                </a:cubicBezTo>
                <a:cubicBezTo>
                  <a:pt x="100" y="30"/>
                  <a:pt x="130" y="30"/>
                  <a:pt x="161" y="30"/>
                </a:cubicBezTo>
                <a:cubicBezTo>
                  <a:pt x="169" y="30"/>
                  <a:pt x="176" y="30"/>
                  <a:pt x="184" y="30"/>
                </a:cubicBezTo>
                <a:cubicBezTo>
                  <a:pt x="222" y="30"/>
                  <a:pt x="253" y="30"/>
                  <a:pt x="276" y="23"/>
                </a:cubicBezTo>
                <a:cubicBezTo>
                  <a:pt x="307" y="23"/>
                  <a:pt x="314" y="15"/>
                  <a:pt x="322" y="15"/>
                </a:cubicBezTo>
                <a:cubicBezTo>
                  <a:pt x="322" y="8"/>
                  <a:pt x="330" y="0"/>
                  <a:pt x="337" y="0"/>
                </a:cubicBezTo>
                <a:lnTo>
                  <a:pt x="337" y="0"/>
                </a:lnTo>
                <a:cubicBezTo>
                  <a:pt x="345" y="0"/>
                  <a:pt x="353" y="8"/>
                  <a:pt x="353" y="15"/>
                </a:cubicBezTo>
                <a:lnTo>
                  <a:pt x="353" y="15"/>
                </a:lnTo>
                <a:lnTo>
                  <a:pt x="353" y="15"/>
                </a:lnTo>
                <a:lnTo>
                  <a:pt x="353" y="15"/>
                </a:lnTo>
                <a:cubicBezTo>
                  <a:pt x="353" y="84"/>
                  <a:pt x="353" y="84"/>
                  <a:pt x="353" y="84"/>
                </a:cubicBezTo>
                <a:cubicBezTo>
                  <a:pt x="353" y="107"/>
                  <a:pt x="314" y="115"/>
                  <a:pt x="291" y="122"/>
                </a:cubicBezTo>
                <a:cubicBezTo>
                  <a:pt x="261" y="122"/>
                  <a:pt x="222" y="130"/>
                  <a:pt x="176" y="130"/>
                </a:cubicBezTo>
                <a:close/>
                <a:moveTo>
                  <a:pt x="31" y="76"/>
                </a:moveTo>
                <a:lnTo>
                  <a:pt x="31" y="76"/>
                </a:lnTo>
                <a:cubicBezTo>
                  <a:pt x="39" y="76"/>
                  <a:pt x="46" y="84"/>
                  <a:pt x="77" y="92"/>
                </a:cubicBezTo>
                <a:cubicBezTo>
                  <a:pt x="108" y="92"/>
                  <a:pt x="138" y="99"/>
                  <a:pt x="176" y="99"/>
                </a:cubicBezTo>
                <a:cubicBezTo>
                  <a:pt x="215" y="99"/>
                  <a:pt x="245" y="92"/>
                  <a:pt x="276" y="92"/>
                </a:cubicBezTo>
                <a:cubicBezTo>
                  <a:pt x="307" y="84"/>
                  <a:pt x="314" y="76"/>
                  <a:pt x="322" y="76"/>
                </a:cubicBezTo>
                <a:cubicBezTo>
                  <a:pt x="322" y="46"/>
                  <a:pt x="322" y="46"/>
                  <a:pt x="322" y="46"/>
                </a:cubicBezTo>
                <a:cubicBezTo>
                  <a:pt x="314" y="46"/>
                  <a:pt x="307" y="53"/>
                  <a:pt x="299" y="53"/>
                </a:cubicBezTo>
                <a:cubicBezTo>
                  <a:pt x="268" y="61"/>
                  <a:pt x="230" y="61"/>
                  <a:pt x="192" y="61"/>
                </a:cubicBezTo>
                <a:cubicBezTo>
                  <a:pt x="176" y="61"/>
                  <a:pt x="169" y="61"/>
                  <a:pt x="161" y="61"/>
                </a:cubicBezTo>
                <a:cubicBezTo>
                  <a:pt x="123" y="61"/>
                  <a:pt x="85" y="61"/>
                  <a:pt x="54" y="53"/>
                </a:cubicBezTo>
                <a:cubicBezTo>
                  <a:pt x="46" y="53"/>
                  <a:pt x="39" y="46"/>
                  <a:pt x="31" y="46"/>
                </a:cubicBezTo>
                <a:lnTo>
                  <a:pt x="31" y="76"/>
                </a:lnTo>
                <a:close/>
                <a:moveTo>
                  <a:pt x="322" y="84"/>
                </a:moveTo>
                <a:lnTo>
                  <a:pt x="322" y="84"/>
                </a:lnTo>
                <a:close/>
                <a:moveTo>
                  <a:pt x="31" y="15"/>
                </a:moveTo>
                <a:lnTo>
                  <a:pt x="31"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5" name="Google Shape;305;p10"/>
          <p:cNvSpPr/>
          <p:nvPr/>
        </p:nvSpPr>
        <p:spPr>
          <a:xfrm>
            <a:off x="20433502" y="9327180"/>
            <a:ext cx="397454" cy="114269"/>
          </a:xfrm>
          <a:custGeom>
            <a:rect b="b" l="l" r="r" t="t"/>
            <a:pathLst>
              <a:path extrusionOk="0" h="101" w="354">
                <a:moveTo>
                  <a:pt x="176" y="100"/>
                </a:moveTo>
                <a:lnTo>
                  <a:pt x="176" y="100"/>
                </a:lnTo>
                <a:cubicBezTo>
                  <a:pt x="169" y="100"/>
                  <a:pt x="169" y="100"/>
                  <a:pt x="161" y="100"/>
                </a:cubicBezTo>
                <a:cubicBezTo>
                  <a:pt x="123" y="100"/>
                  <a:pt x="85" y="92"/>
                  <a:pt x="54" y="85"/>
                </a:cubicBezTo>
                <a:cubicBezTo>
                  <a:pt x="31" y="85"/>
                  <a:pt x="0" y="69"/>
                  <a:pt x="0" y="46"/>
                </a:cubicBezTo>
                <a:cubicBezTo>
                  <a:pt x="0" y="23"/>
                  <a:pt x="39" y="16"/>
                  <a:pt x="62" y="8"/>
                </a:cubicBezTo>
                <a:cubicBezTo>
                  <a:pt x="92" y="8"/>
                  <a:pt x="130" y="0"/>
                  <a:pt x="176" y="0"/>
                </a:cubicBezTo>
                <a:cubicBezTo>
                  <a:pt x="222" y="0"/>
                  <a:pt x="261" y="8"/>
                  <a:pt x="291" y="8"/>
                </a:cubicBezTo>
                <a:cubicBezTo>
                  <a:pt x="307" y="16"/>
                  <a:pt x="322" y="16"/>
                  <a:pt x="330" y="23"/>
                </a:cubicBezTo>
                <a:cubicBezTo>
                  <a:pt x="345" y="31"/>
                  <a:pt x="353" y="38"/>
                  <a:pt x="353" y="46"/>
                </a:cubicBezTo>
                <a:cubicBezTo>
                  <a:pt x="353" y="69"/>
                  <a:pt x="322" y="85"/>
                  <a:pt x="299" y="85"/>
                </a:cubicBezTo>
                <a:cubicBezTo>
                  <a:pt x="268" y="92"/>
                  <a:pt x="230" y="100"/>
                  <a:pt x="192" y="100"/>
                </a:cubicBezTo>
                <a:cubicBezTo>
                  <a:pt x="184" y="100"/>
                  <a:pt x="184" y="100"/>
                  <a:pt x="176" y="100"/>
                </a:cubicBezTo>
                <a:close/>
                <a:moveTo>
                  <a:pt x="39" y="46"/>
                </a:moveTo>
                <a:lnTo>
                  <a:pt x="39" y="46"/>
                </a:lnTo>
                <a:cubicBezTo>
                  <a:pt x="46" y="54"/>
                  <a:pt x="54" y="54"/>
                  <a:pt x="77" y="61"/>
                </a:cubicBezTo>
                <a:cubicBezTo>
                  <a:pt x="100" y="61"/>
                  <a:pt x="130" y="69"/>
                  <a:pt x="161" y="69"/>
                </a:cubicBezTo>
                <a:cubicBezTo>
                  <a:pt x="169" y="69"/>
                  <a:pt x="176" y="69"/>
                  <a:pt x="184" y="69"/>
                </a:cubicBezTo>
                <a:cubicBezTo>
                  <a:pt x="222" y="69"/>
                  <a:pt x="253" y="61"/>
                  <a:pt x="276" y="61"/>
                </a:cubicBezTo>
                <a:cubicBezTo>
                  <a:pt x="299" y="54"/>
                  <a:pt x="307" y="54"/>
                  <a:pt x="314" y="46"/>
                </a:cubicBezTo>
                <a:cubicBezTo>
                  <a:pt x="307" y="46"/>
                  <a:pt x="299" y="46"/>
                  <a:pt x="276" y="38"/>
                </a:cubicBezTo>
                <a:cubicBezTo>
                  <a:pt x="245" y="38"/>
                  <a:pt x="215" y="31"/>
                  <a:pt x="176" y="31"/>
                </a:cubicBezTo>
                <a:cubicBezTo>
                  <a:pt x="138" y="31"/>
                  <a:pt x="108" y="38"/>
                  <a:pt x="77" y="38"/>
                </a:cubicBezTo>
                <a:cubicBezTo>
                  <a:pt x="54" y="46"/>
                  <a:pt x="46" y="46"/>
                  <a:pt x="39" y="46"/>
                </a:cubicBezTo>
                <a:close/>
                <a:moveTo>
                  <a:pt x="322" y="54"/>
                </a:moveTo>
                <a:lnTo>
                  <a:pt x="322" y="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6" name="Google Shape;306;p10"/>
          <p:cNvSpPr/>
          <p:nvPr/>
        </p:nvSpPr>
        <p:spPr>
          <a:xfrm>
            <a:off x="20433502" y="9361959"/>
            <a:ext cx="397454" cy="149045"/>
          </a:xfrm>
          <a:custGeom>
            <a:rect b="b" l="l" r="r" t="t"/>
            <a:pathLst>
              <a:path extrusionOk="0" h="131" w="354">
                <a:moveTo>
                  <a:pt x="176" y="130"/>
                </a:moveTo>
                <a:lnTo>
                  <a:pt x="176" y="130"/>
                </a:lnTo>
                <a:cubicBezTo>
                  <a:pt x="130" y="130"/>
                  <a:pt x="92" y="130"/>
                  <a:pt x="62" y="122"/>
                </a:cubicBezTo>
                <a:cubicBezTo>
                  <a:pt x="46" y="122"/>
                  <a:pt x="31" y="115"/>
                  <a:pt x="23" y="107"/>
                </a:cubicBezTo>
                <a:cubicBezTo>
                  <a:pt x="8" y="107"/>
                  <a:pt x="0" y="92"/>
                  <a:pt x="0" y="84"/>
                </a:cubicBezTo>
                <a:cubicBezTo>
                  <a:pt x="0" y="15"/>
                  <a:pt x="0" y="15"/>
                  <a:pt x="0" y="15"/>
                </a:cubicBezTo>
                <a:cubicBezTo>
                  <a:pt x="0" y="7"/>
                  <a:pt x="8" y="0"/>
                  <a:pt x="16" y="0"/>
                </a:cubicBezTo>
                <a:lnTo>
                  <a:pt x="16" y="0"/>
                </a:lnTo>
                <a:cubicBezTo>
                  <a:pt x="23" y="0"/>
                  <a:pt x="31" y="7"/>
                  <a:pt x="31" y="15"/>
                </a:cubicBezTo>
                <a:cubicBezTo>
                  <a:pt x="39" y="15"/>
                  <a:pt x="46" y="23"/>
                  <a:pt x="77" y="30"/>
                </a:cubicBezTo>
                <a:cubicBezTo>
                  <a:pt x="100" y="30"/>
                  <a:pt x="130" y="38"/>
                  <a:pt x="161" y="38"/>
                </a:cubicBezTo>
                <a:cubicBezTo>
                  <a:pt x="169" y="38"/>
                  <a:pt x="176" y="38"/>
                  <a:pt x="184" y="38"/>
                </a:cubicBezTo>
                <a:cubicBezTo>
                  <a:pt x="222" y="38"/>
                  <a:pt x="253" y="30"/>
                  <a:pt x="276" y="30"/>
                </a:cubicBezTo>
                <a:cubicBezTo>
                  <a:pt x="307" y="23"/>
                  <a:pt x="314" y="15"/>
                  <a:pt x="322" y="15"/>
                </a:cubicBezTo>
                <a:cubicBezTo>
                  <a:pt x="322" y="7"/>
                  <a:pt x="330" y="0"/>
                  <a:pt x="337" y="0"/>
                </a:cubicBezTo>
                <a:lnTo>
                  <a:pt x="337" y="0"/>
                </a:lnTo>
                <a:cubicBezTo>
                  <a:pt x="345" y="0"/>
                  <a:pt x="353" y="7"/>
                  <a:pt x="353" y="15"/>
                </a:cubicBezTo>
                <a:lnTo>
                  <a:pt x="353" y="15"/>
                </a:lnTo>
                <a:lnTo>
                  <a:pt x="353" y="15"/>
                </a:lnTo>
                <a:lnTo>
                  <a:pt x="353" y="15"/>
                </a:lnTo>
                <a:cubicBezTo>
                  <a:pt x="353" y="84"/>
                  <a:pt x="353" y="84"/>
                  <a:pt x="353" y="84"/>
                </a:cubicBezTo>
                <a:cubicBezTo>
                  <a:pt x="353" y="107"/>
                  <a:pt x="314" y="115"/>
                  <a:pt x="291" y="122"/>
                </a:cubicBezTo>
                <a:cubicBezTo>
                  <a:pt x="261" y="130"/>
                  <a:pt x="222" y="130"/>
                  <a:pt x="176" y="130"/>
                </a:cubicBezTo>
                <a:close/>
                <a:moveTo>
                  <a:pt x="31" y="84"/>
                </a:moveTo>
                <a:lnTo>
                  <a:pt x="31" y="84"/>
                </a:lnTo>
                <a:cubicBezTo>
                  <a:pt x="39" y="84"/>
                  <a:pt x="46" y="92"/>
                  <a:pt x="77" y="92"/>
                </a:cubicBezTo>
                <a:cubicBezTo>
                  <a:pt x="108" y="99"/>
                  <a:pt x="138" y="99"/>
                  <a:pt x="176" y="99"/>
                </a:cubicBezTo>
                <a:cubicBezTo>
                  <a:pt x="215" y="99"/>
                  <a:pt x="245" y="99"/>
                  <a:pt x="276" y="92"/>
                </a:cubicBezTo>
                <a:cubicBezTo>
                  <a:pt x="307" y="92"/>
                  <a:pt x="314" y="84"/>
                  <a:pt x="322" y="84"/>
                </a:cubicBezTo>
                <a:cubicBezTo>
                  <a:pt x="322" y="46"/>
                  <a:pt x="322" y="46"/>
                  <a:pt x="322" y="46"/>
                </a:cubicBezTo>
                <a:cubicBezTo>
                  <a:pt x="314" y="54"/>
                  <a:pt x="307" y="54"/>
                  <a:pt x="299" y="54"/>
                </a:cubicBezTo>
                <a:cubicBezTo>
                  <a:pt x="268" y="61"/>
                  <a:pt x="230" y="69"/>
                  <a:pt x="192" y="69"/>
                </a:cubicBezTo>
                <a:cubicBezTo>
                  <a:pt x="184" y="69"/>
                  <a:pt x="169" y="69"/>
                  <a:pt x="161" y="69"/>
                </a:cubicBezTo>
                <a:cubicBezTo>
                  <a:pt x="123" y="69"/>
                  <a:pt x="85" y="61"/>
                  <a:pt x="54" y="54"/>
                </a:cubicBezTo>
                <a:cubicBezTo>
                  <a:pt x="46" y="54"/>
                  <a:pt x="39" y="54"/>
                  <a:pt x="31" y="46"/>
                </a:cubicBezTo>
                <a:lnTo>
                  <a:pt x="31" y="84"/>
                </a:lnTo>
                <a:close/>
                <a:moveTo>
                  <a:pt x="322" y="84"/>
                </a:moveTo>
                <a:lnTo>
                  <a:pt x="322" y="84"/>
                </a:lnTo>
                <a:close/>
                <a:moveTo>
                  <a:pt x="31" y="15"/>
                </a:moveTo>
                <a:lnTo>
                  <a:pt x="31"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7" name="Google Shape;307;p10"/>
          <p:cNvSpPr/>
          <p:nvPr/>
        </p:nvSpPr>
        <p:spPr>
          <a:xfrm>
            <a:off x="19981400" y="9660049"/>
            <a:ext cx="387517" cy="149045"/>
          </a:xfrm>
          <a:custGeom>
            <a:rect b="b" l="l" r="r" t="t"/>
            <a:pathLst>
              <a:path extrusionOk="0" h="131" w="345">
                <a:moveTo>
                  <a:pt x="176" y="130"/>
                </a:moveTo>
                <a:lnTo>
                  <a:pt x="176" y="130"/>
                </a:lnTo>
                <a:cubicBezTo>
                  <a:pt x="130" y="130"/>
                  <a:pt x="91" y="122"/>
                  <a:pt x="61" y="115"/>
                </a:cubicBezTo>
                <a:cubicBezTo>
                  <a:pt x="46" y="115"/>
                  <a:pt x="30" y="107"/>
                  <a:pt x="23" y="107"/>
                </a:cubicBezTo>
                <a:cubicBezTo>
                  <a:pt x="7" y="99"/>
                  <a:pt x="0" y="92"/>
                  <a:pt x="0" y="76"/>
                </a:cubicBezTo>
                <a:cubicBezTo>
                  <a:pt x="0" y="15"/>
                  <a:pt x="0" y="15"/>
                  <a:pt x="0" y="15"/>
                </a:cubicBezTo>
                <a:cubicBezTo>
                  <a:pt x="0" y="7"/>
                  <a:pt x="7" y="0"/>
                  <a:pt x="15" y="0"/>
                </a:cubicBezTo>
                <a:lnTo>
                  <a:pt x="15" y="0"/>
                </a:lnTo>
                <a:cubicBezTo>
                  <a:pt x="23" y="0"/>
                  <a:pt x="30" y="0"/>
                  <a:pt x="30" y="7"/>
                </a:cubicBezTo>
                <a:cubicBezTo>
                  <a:pt x="30" y="7"/>
                  <a:pt x="46" y="15"/>
                  <a:pt x="68" y="23"/>
                </a:cubicBezTo>
                <a:cubicBezTo>
                  <a:pt x="91" y="23"/>
                  <a:pt x="130" y="30"/>
                  <a:pt x="160" y="30"/>
                </a:cubicBezTo>
                <a:cubicBezTo>
                  <a:pt x="168" y="30"/>
                  <a:pt x="176" y="30"/>
                  <a:pt x="183" y="30"/>
                </a:cubicBezTo>
                <a:cubicBezTo>
                  <a:pt x="221" y="30"/>
                  <a:pt x="252" y="23"/>
                  <a:pt x="275" y="23"/>
                </a:cubicBezTo>
                <a:cubicBezTo>
                  <a:pt x="306" y="15"/>
                  <a:pt x="313" y="7"/>
                  <a:pt x="313" y="7"/>
                </a:cubicBezTo>
                <a:cubicBezTo>
                  <a:pt x="321" y="0"/>
                  <a:pt x="321" y="0"/>
                  <a:pt x="329" y="0"/>
                </a:cubicBezTo>
                <a:lnTo>
                  <a:pt x="329" y="0"/>
                </a:lnTo>
                <a:cubicBezTo>
                  <a:pt x="344" y="0"/>
                  <a:pt x="344" y="7"/>
                  <a:pt x="344" y="15"/>
                </a:cubicBezTo>
                <a:lnTo>
                  <a:pt x="344" y="15"/>
                </a:lnTo>
                <a:lnTo>
                  <a:pt x="344" y="15"/>
                </a:lnTo>
                <a:lnTo>
                  <a:pt x="344" y="15"/>
                </a:lnTo>
                <a:cubicBezTo>
                  <a:pt x="344" y="76"/>
                  <a:pt x="344" y="76"/>
                  <a:pt x="344" y="76"/>
                </a:cubicBezTo>
                <a:cubicBezTo>
                  <a:pt x="344" y="99"/>
                  <a:pt x="313" y="115"/>
                  <a:pt x="290" y="115"/>
                </a:cubicBezTo>
                <a:cubicBezTo>
                  <a:pt x="260" y="122"/>
                  <a:pt x="214" y="130"/>
                  <a:pt x="176" y="130"/>
                </a:cubicBezTo>
                <a:close/>
                <a:moveTo>
                  <a:pt x="30" y="76"/>
                </a:moveTo>
                <a:lnTo>
                  <a:pt x="30" y="76"/>
                </a:lnTo>
                <a:cubicBezTo>
                  <a:pt x="30" y="76"/>
                  <a:pt x="46" y="84"/>
                  <a:pt x="76" y="84"/>
                </a:cubicBezTo>
                <a:cubicBezTo>
                  <a:pt x="99" y="92"/>
                  <a:pt x="137" y="92"/>
                  <a:pt x="176" y="92"/>
                </a:cubicBezTo>
                <a:cubicBezTo>
                  <a:pt x="206" y="92"/>
                  <a:pt x="244" y="92"/>
                  <a:pt x="275" y="84"/>
                </a:cubicBezTo>
                <a:cubicBezTo>
                  <a:pt x="298" y="84"/>
                  <a:pt x="313" y="76"/>
                  <a:pt x="313" y="76"/>
                </a:cubicBezTo>
                <a:cubicBezTo>
                  <a:pt x="313" y="46"/>
                  <a:pt x="313" y="46"/>
                  <a:pt x="313" y="46"/>
                </a:cubicBezTo>
                <a:cubicBezTo>
                  <a:pt x="306" y="46"/>
                  <a:pt x="298" y="46"/>
                  <a:pt x="290" y="53"/>
                </a:cubicBezTo>
                <a:cubicBezTo>
                  <a:pt x="267" y="53"/>
                  <a:pt x="229" y="61"/>
                  <a:pt x="183" y="61"/>
                </a:cubicBezTo>
                <a:cubicBezTo>
                  <a:pt x="176" y="61"/>
                  <a:pt x="168" y="61"/>
                  <a:pt x="160" y="61"/>
                </a:cubicBezTo>
                <a:cubicBezTo>
                  <a:pt x="122" y="61"/>
                  <a:pt x="84" y="53"/>
                  <a:pt x="53" y="53"/>
                </a:cubicBezTo>
                <a:cubicBezTo>
                  <a:pt x="46" y="46"/>
                  <a:pt x="38" y="46"/>
                  <a:pt x="30" y="46"/>
                </a:cubicBezTo>
                <a:lnTo>
                  <a:pt x="30" y="76"/>
                </a:lnTo>
                <a:close/>
                <a:moveTo>
                  <a:pt x="313" y="76"/>
                </a:moveTo>
                <a:lnTo>
                  <a:pt x="313" y="76"/>
                </a:lnTo>
                <a:close/>
                <a:moveTo>
                  <a:pt x="30" y="15"/>
                </a:moveTo>
                <a:lnTo>
                  <a:pt x="30"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8" name="Google Shape;308;p10"/>
          <p:cNvSpPr/>
          <p:nvPr/>
        </p:nvSpPr>
        <p:spPr>
          <a:xfrm>
            <a:off x="19981400" y="9585525"/>
            <a:ext cx="387517" cy="149045"/>
          </a:xfrm>
          <a:custGeom>
            <a:rect b="b" l="l" r="r" t="t"/>
            <a:pathLst>
              <a:path extrusionOk="0" h="131" w="345">
                <a:moveTo>
                  <a:pt x="176" y="130"/>
                </a:moveTo>
                <a:lnTo>
                  <a:pt x="176" y="130"/>
                </a:lnTo>
                <a:cubicBezTo>
                  <a:pt x="130" y="130"/>
                  <a:pt x="91" y="122"/>
                  <a:pt x="61" y="122"/>
                </a:cubicBezTo>
                <a:cubicBezTo>
                  <a:pt x="46" y="115"/>
                  <a:pt x="30" y="115"/>
                  <a:pt x="23" y="107"/>
                </a:cubicBezTo>
                <a:cubicBezTo>
                  <a:pt x="7" y="99"/>
                  <a:pt x="0" y="92"/>
                  <a:pt x="0" y="84"/>
                </a:cubicBezTo>
                <a:cubicBezTo>
                  <a:pt x="0" y="15"/>
                  <a:pt x="0" y="15"/>
                  <a:pt x="0" y="15"/>
                </a:cubicBezTo>
                <a:cubicBezTo>
                  <a:pt x="0" y="8"/>
                  <a:pt x="7" y="0"/>
                  <a:pt x="15" y="0"/>
                </a:cubicBezTo>
                <a:lnTo>
                  <a:pt x="15" y="0"/>
                </a:lnTo>
                <a:cubicBezTo>
                  <a:pt x="23" y="0"/>
                  <a:pt x="30" y="8"/>
                  <a:pt x="30" y="15"/>
                </a:cubicBezTo>
                <a:cubicBezTo>
                  <a:pt x="30" y="15"/>
                  <a:pt x="46" y="23"/>
                  <a:pt x="68" y="23"/>
                </a:cubicBezTo>
                <a:cubicBezTo>
                  <a:pt x="91" y="31"/>
                  <a:pt x="130" y="31"/>
                  <a:pt x="160" y="31"/>
                </a:cubicBezTo>
                <a:cubicBezTo>
                  <a:pt x="168" y="31"/>
                  <a:pt x="176" y="31"/>
                  <a:pt x="183" y="31"/>
                </a:cubicBezTo>
                <a:cubicBezTo>
                  <a:pt x="221" y="31"/>
                  <a:pt x="252" y="31"/>
                  <a:pt x="275" y="23"/>
                </a:cubicBezTo>
                <a:cubicBezTo>
                  <a:pt x="306" y="23"/>
                  <a:pt x="313" y="15"/>
                  <a:pt x="313" y="15"/>
                </a:cubicBezTo>
                <a:cubicBezTo>
                  <a:pt x="321" y="8"/>
                  <a:pt x="321" y="0"/>
                  <a:pt x="329" y="0"/>
                </a:cubicBezTo>
                <a:lnTo>
                  <a:pt x="329" y="0"/>
                </a:lnTo>
                <a:cubicBezTo>
                  <a:pt x="344" y="0"/>
                  <a:pt x="344" y="8"/>
                  <a:pt x="344" y="15"/>
                </a:cubicBezTo>
                <a:lnTo>
                  <a:pt x="344" y="15"/>
                </a:lnTo>
                <a:lnTo>
                  <a:pt x="344" y="15"/>
                </a:lnTo>
                <a:lnTo>
                  <a:pt x="344" y="15"/>
                </a:lnTo>
                <a:cubicBezTo>
                  <a:pt x="344" y="84"/>
                  <a:pt x="344" y="84"/>
                  <a:pt x="344" y="84"/>
                </a:cubicBezTo>
                <a:cubicBezTo>
                  <a:pt x="344" y="107"/>
                  <a:pt x="313" y="115"/>
                  <a:pt x="290" y="122"/>
                </a:cubicBezTo>
                <a:cubicBezTo>
                  <a:pt x="260" y="122"/>
                  <a:pt x="214" y="130"/>
                  <a:pt x="176" y="130"/>
                </a:cubicBezTo>
                <a:close/>
                <a:moveTo>
                  <a:pt x="30" y="76"/>
                </a:moveTo>
                <a:lnTo>
                  <a:pt x="30" y="76"/>
                </a:lnTo>
                <a:cubicBezTo>
                  <a:pt x="30" y="84"/>
                  <a:pt x="46" y="84"/>
                  <a:pt x="76" y="92"/>
                </a:cubicBezTo>
                <a:cubicBezTo>
                  <a:pt x="99" y="99"/>
                  <a:pt x="137" y="99"/>
                  <a:pt x="176" y="99"/>
                </a:cubicBezTo>
                <a:cubicBezTo>
                  <a:pt x="206" y="99"/>
                  <a:pt x="244" y="99"/>
                  <a:pt x="275" y="92"/>
                </a:cubicBezTo>
                <a:cubicBezTo>
                  <a:pt x="298" y="84"/>
                  <a:pt x="313" y="84"/>
                  <a:pt x="313" y="76"/>
                </a:cubicBezTo>
                <a:cubicBezTo>
                  <a:pt x="313" y="46"/>
                  <a:pt x="313" y="46"/>
                  <a:pt x="313" y="46"/>
                </a:cubicBezTo>
                <a:cubicBezTo>
                  <a:pt x="306" y="53"/>
                  <a:pt x="298" y="53"/>
                  <a:pt x="290" y="53"/>
                </a:cubicBezTo>
                <a:cubicBezTo>
                  <a:pt x="267" y="61"/>
                  <a:pt x="229" y="61"/>
                  <a:pt x="183" y="61"/>
                </a:cubicBezTo>
                <a:cubicBezTo>
                  <a:pt x="176" y="61"/>
                  <a:pt x="168" y="61"/>
                  <a:pt x="160" y="61"/>
                </a:cubicBezTo>
                <a:cubicBezTo>
                  <a:pt x="122" y="61"/>
                  <a:pt x="84" y="61"/>
                  <a:pt x="53" y="53"/>
                </a:cubicBezTo>
                <a:cubicBezTo>
                  <a:pt x="46" y="53"/>
                  <a:pt x="38" y="53"/>
                  <a:pt x="30" y="46"/>
                </a:cubicBezTo>
                <a:lnTo>
                  <a:pt x="30" y="76"/>
                </a:lnTo>
                <a:close/>
                <a:moveTo>
                  <a:pt x="313" y="84"/>
                </a:moveTo>
                <a:lnTo>
                  <a:pt x="313" y="84"/>
                </a:lnTo>
                <a:close/>
                <a:moveTo>
                  <a:pt x="30" y="15"/>
                </a:moveTo>
                <a:lnTo>
                  <a:pt x="30"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9" name="Google Shape;309;p10"/>
          <p:cNvSpPr/>
          <p:nvPr/>
        </p:nvSpPr>
        <p:spPr>
          <a:xfrm>
            <a:off x="19981400" y="9471259"/>
            <a:ext cx="387517" cy="114266"/>
          </a:xfrm>
          <a:custGeom>
            <a:rect b="b" l="l" r="r" t="t"/>
            <a:pathLst>
              <a:path extrusionOk="0" h="101" w="345">
                <a:moveTo>
                  <a:pt x="176" y="100"/>
                </a:moveTo>
                <a:lnTo>
                  <a:pt x="176" y="100"/>
                </a:lnTo>
                <a:cubicBezTo>
                  <a:pt x="168" y="100"/>
                  <a:pt x="168" y="100"/>
                  <a:pt x="160" y="100"/>
                </a:cubicBezTo>
                <a:cubicBezTo>
                  <a:pt x="122" y="100"/>
                  <a:pt x="84" y="92"/>
                  <a:pt x="53" y="85"/>
                </a:cubicBezTo>
                <a:cubicBezTo>
                  <a:pt x="30" y="85"/>
                  <a:pt x="0" y="77"/>
                  <a:pt x="0" y="54"/>
                </a:cubicBezTo>
                <a:cubicBezTo>
                  <a:pt x="0" y="23"/>
                  <a:pt x="30" y="16"/>
                  <a:pt x="61" y="16"/>
                </a:cubicBezTo>
                <a:cubicBezTo>
                  <a:pt x="91" y="8"/>
                  <a:pt x="130" y="0"/>
                  <a:pt x="176" y="0"/>
                </a:cubicBezTo>
                <a:cubicBezTo>
                  <a:pt x="214" y="0"/>
                  <a:pt x="260" y="8"/>
                  <a:pt x="290" y="16"/>
                </a:cubicBezTo>
                <a:cubicBezTo>
                  <a:pt x="306" y="16"/>
                  <a:pt x="313" y="16"/>
                  <a:pt x="329" y="23"/>
                </a:cubicBezTo>
                <a:cubicBezTo>
                  <a:pt x="336" y="31"/>
                  <a:pt x="344" y="39"/>
                  <a:pt x="344" y="54"/>
                </a:cubicBezTo>
                <a:cubicBezTo>
                  <a:pt x="344" y="77"/>
                  <a:pt x="313" y="85"/>
                  <a:pt x="290" y="85"/>
                </a:cubicBezTo>
                <a:cubicBezTo>
                  <a:pt x="267" y="92"/>
                  <a:pt x="229" y="100"/>
                  <a:pt x="183" y="100"/>
                </a:cubicBezTo>
                <a:lnTo>
                  <a:pt x="176" y="100"/>
                </a:lnTo>
                <a:close/>
                <a:moveTo>
                  <a:pt x="38" y="54"/>
                </a:moveTo>
                <a:lnTo>
                  <a:pt x="38" y="54"/>
                </a:lnTo>
                <a:cubicBezTo>
                  <a:pt x="46" y="54"/>
                  <a:pt x="53" y="54"/>
                  <a:pt x="68" y="62"/>
                </a:cubicBezTo>
                <a:cubicBezTo>
                  <a:pt x="91" y="62"/>
                  <a:pt x="130" y="69"/>
                  <a:pt x="160" y="69"/>
                </a:cubicBezTo>
                <a:cubicBezTo>
                  <a:pt x="168" y="69"/>
                  <a:pt x="176" y="69"/>
                  <a:pt x="183" y="69"/>
                </a:cubicBezTo>
                <a:cubicBezTo>
                  <a:pt x="221" y="69"/>
                  <a:pt x="252" y="62"/>
                  <a:pt x="275" y="62"/>
                </a:cubicBezTo>
                <a:cubicBezTo>
                  <a:pt x="290" y="54"/>
                  <a:pt x="306" y="54"/>
                  <a:pt x="313" y="54"/>
                </a:cubicBezTo>
                <a:cubicBezTo>
                  <a:pt x="306" y="46"/>
                  <a:pt x="290" y="46"/>
                  <a:pt x="275" y="39"/>
                </a:cubicBezTo>
                <a:cubicBezTo>
                  <a:pt x="244" y="39"/>
                  <a:pt x="206" y="31"/>
                  <a:pt x="176" y="31"/>
                </a:cubicBezTo>
                <a:cubicBezTo>
                  <a:pt x="137" y="31"/>
                  <a:pt x="99" y="39"/>
                  <a:pt x="76" y="39"/>
                </a:cubicBezTo>
                <a:cubicBezTo>
                  <a:pt x="53" y="46"/>
                  <a:pt x="46" y="46"/>
                  <a:pt x="38" y="54"/>
                </a:cubicBezTo>
                <a:close/>
                <a:moveTo>
                  <a:pt x="321" y="54"/>
                </a:moveTo>
                <a:lnTo>
                  <a:pt x="321" y="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0" name="Google Shape;310;p10"/>
          <p:cNvSpPr/>
          <p:nvPr/>
        </p:nvSpPr>
        <p:spPr>
          <a:xfrm>
            <a:off x="19981400" y="9515971"/>
            <a:ext cx="387517" cy="139109"/>
          </a:xfrm>
          <a:custGeom>
            <a:rect b="b" l="l" r="r" t="t"/>
            <a:pathLst>
              <a:path extrusionOk="0" h="123" w="345">
                <a:moveTo>
                  <a:pt x="176" y="122"/>
                </a:moveTo>
                <a:lnTo>
                  <a:pt x="176" y="122"/>
                </a:lnTo>
                <a:cubicBezTo>
                  <a:pt x="130" y="122"/>
                  <a:pt x="91" y="122"/>
                  <a:pt x="61" y="114"/>
                </a:cubicBezTo>
                <a:cubicBezTo>
                  <a:pt x="46" y="114"/>
                  <a:pt x="30" y="107"/>
                  <a:pt x="23" y="107"/>
                </a:cubicBezTo>
                <a:cubicBezTo>
                  <a:pt x="7" y="99"/>
                  <a:pt x="0" y="92"/>
                  <a:pt x="0" y="76"/>
                </a:cubicBezTo>
                <a:cubicBezTo>
                  <a:pt x="0" y="15"/>
                  <a:pt x="0" y="15"/>
                  <a:pt x="0" y="15"/>
                </a:cubicBezTo>
                <a:cubicBezTo>
                  <a:pt x="0" y="0"/>
                  <a:pt x="7" y="0"/>
                  <a:pt x="15" y="0"/>
                </a:cubicBezTo>
                <a:lnTo>
                  <a:pt x="15" y="0"/>
                </a:lnTo>
                <a:cubicBezTo>
                  <a:pt x="23" y="0"/>
                  <a:pt x="30" y="0"/>
                  <a:pt x="30" y="7"/>
                </a:cubicBezTo>
                <a:cubicBezTo>
                  <a:pt x="30" y="7"/>
                  <a:pt x="46" y="15"/>
                  <a:pt x="68" y="23"/>
                </a:cubicBezTo>
                <a:cubicBezTo>
                  <a:pt x="91" y="23"/>
                  <a:pt x="130" y="30"/>
                  <a:pt x="160" y="30"/>
                </a:cubicBezTo>
                <a:cubicBezTo>
                  <a:pt x="168" y="30"/>
                  <a:pt x="176" y="30"/>
                  <a:pt x="183" y="30"/>
                </a:cubicBezTo>
                <a:cubicBezTo>
                  <a:pt x="221" y="30"/>
                  <a:pt x="252" y="23"/>
                  <a:pt x="275" y="23"/>
                </a:cubicBezTo>
                <a:cubicBezTo>
                  <a:pt x="306" y="15"/>
                  <a:pt x="313" y="7"/>
                  <a:pt x="313" y="7"/>
                </a:cubicBezTo>
                <a:cubicBezTo>
                  <a:pt x="321" y="0"/>
                  <a:pt x="321" y="0"/>
                  <a:pt x="329" y="0"/>
                </a:cubicBezTo>
                <a:lnTo>
                  <a:pt x="329" y="0"/>
                </a:lnTo>
                <a:cubicBezTo>
                  <a:pt x="344" y="0"/>
                  <a:pt x="344" y="0"/>
                  <a:pt x="344" y="15"/>
                </a:cubicBezTo>
                <a:lnTo>
                  <a:pt x="344" y="15"/>
                </a:lnTo>
                <a:lnTo>
                  <a:pt x="344" y="15"/>
                </a:lnTo>
                <a:lnTo>
                  <a:pt x="344" y="15"/>
                </a:lnTo>
                <a:cubicBezTo>
                  <a:pt x="344" y="76"/>
                  <a:pt x="344" y="76"/>
                  <a:pt x="344" y="76"/>
                </a:cubicBezTo>
                <a:cubicBezTo>
                  <a:pt x="344" y="99"/>
                  <a:pt x="313" y="107"/>
                  <a:pt x="290" y="114"/>
                </a:cubicBezTo>
                <a:cubicBezTo>
                  <a:pt x="260" y="122"/>
                  <a:pt x="214" y="122"/>
                  <a:pt x="176" y="122"/>
                </a:cubicBezTo>
                <a:close/>
                <a:moveTo>
                  <a:pt x="30" y="76"/>
                </a:moveTo>
                <a:lnTo>
                  <a:pt x="30" y="76"/>
                </a:lnTo>
                <a:cubicBezTo>
                  <a:pt x="30" y="76"/>
                  <a:pt x="46" y="84"/>
                  <a:pt x="76" y="84"/>
                </a:cubicBezTo>
                <a:cubicBezTo>
                  <a:pt x="99" y="92"/>
                  <a:pt x="137" y="92"/>
                  <a:pt x="176" y="92"/>
                </a:cubicBezTo>
                <a:cubicBezTo>
                  <a:pt x="206" y="92"/>
                  <a:pt x="244" y="92"/>
                  <a:pt x="275" y="84"/>
                </a:cubicBezTo>
                <a:cubicBezTo>
                  <a:pt x="298" y="84"/>
                  <a:pt x="313" y="76"/>
                  <a:pt x="313" y="76"/>
                </a:cubicBezTo>
                <a:cubicBezTo>
                  <a:pt x="313" y="46"/>
                  <a:pt x="313" y="46"/>
                  <a:pt x="313" y="46"/>
                </a:cubicBezTo>
                <a:cubicBezTo>
                  <a:pt x="306" y="46"/>
                  <a:pt x="298" y="46"/>
                  <a:pt x="290" y="46"/>
                </a:cubicBezTo>
                <a:cubicBezTo>
                  <a:pt x="267" y="53"/>
                  <a:pt x="229" y="61"/>
                  <a:pt x="183" y="61"/>
                </a:cubicBezTo>
                <a:cubicBezTo>
                  <a:pt x="176" y="61"/>
                  <a:pt x="168" y="61"/>
                  <a:pt x="160" y="61"/>
                </a:cubicBezTo>
                <a:cubicBezTo>
                  <a:pt x="122" y="61"/>
                  <a:pt x="84" y="53"/>
                  <a:pt x="53" y="46"/>
                </a:cubicBezTo>
                <a:cubicBezTo>
                  <a:pt x="46" y="46"/>
                  <a:pt x="38" y="46"/>
                  <a:pt x="30" y="46"/>
                </a:cubicBezTo>
                <a:lnTo>
                  <a:pt x="30" y="76"/>
                </a:lnTo>
                <a:close/>
                <a:moveTo>
                  <a:pt x="313" y="76"/>
                </a:moveTo>
                <a:lnTo>
                  <a:pt x="313" y="76"/>
                </a:lnTo>
                <a:close/>
                <a:moveTo>
                  <a:pt x="30" y="15"/>
                </a:moveTo>
                <a:lnTo>
                  <a:pt x="30" y="1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1" name="Google Shape;311;p10"/>
          <p:cNvSpPr/>
          <p:nvPr/>
        </p:nvSpPr>
        <p:spPr>
          <a:xfrm>
            <a:off x="9061363" y="9506034"/>
            <a:ext cx="784971" cy="536562"/>
          </a:xfrm>
          <a:custGeom>
            <a:rect b="b" l="l" r="r" t="t"/>
            <a:pathLst>
              <a:path extrusionOk="0" h="475" w="697">
                <a:moveTo>
                  <a:pt x="666" y="474"/>
                </a:moveTo>
                <a:lnTo>
                  <a:pt x="666" y="474"/>
                </a:lnTo>
                <a:cubicBezTo>
                  <a:pt x="31" y="474"/>
                  <a:pt x="31" y="474"/>
                  <a:pt x="31" y="474"/>
                </a:cubicBezTo>
                <a:cubicBezTo>
                  <a:pt x="15" y="474"/>
                  <a:pt x="0" y="459"/>
                  <a:pt x="0" y="444"/>
                </a:cubicBezTo>
                <a:cubicBezTo>
                  <a:pt x="0" y="38"/>
                  <a:pt x="0" y="38"/>
                  <a:pt x="0" y="38"/>
                </a:cubicBezTo>
                <a:cubicBezTo>
                  <a:pt x="0" y="15"/>
                  <a:pt x="15" y="0"/>
                  <a:pt x="31" y="0"/>
                </a:cubicBezTo>
                <a:cubicBezTo>
                  <a:pt x="666" y="0"/>
                  <a:pt x="666" y="0"/>
                  <a:pt x="666" y="0"/>
                </a:cubicBezTo>
                <a:cubicBezTo>
                  <a:pt x="681" y="0"/>
                  <a:pt x="696" y="15"/>
                  <a:pt x="696" y="38"/>
                </a:cubicBezTo>
                <a:cubicBezTo>
                  <a:pt x="696" y="444"/>
                  <a:pt x="696" y="444"/>
                  <a:pt x="696" y="444"/>
                </a:cubicBezTo>
                <a:cubicBezTo>
                  <a:pt x="696" y="459"/>
                  <a:pt x="681" y="474"/>
                  <a:pt x="666" y="474"/>
                </a:cubicBezTo>
                <a:close/>
                <a:moveTo>
                  <a:pt x="46" y="436"/>
                </a:moveTo>
                <a:lnTo>
                  <a:pt x="46" y="436"/>
                </a:lnTo>
                <a:cubicBezTo>
                  <a:pt x="658" y="436"/>
                  <a:pt x="658" y="436"/>
                  <a:pt x="658" y="436"/>
                </a:cubicBezTo>
                <a:cubicBezTo>
                  <a:pt x="658" y="46"/>
                  <a:pt x="658" y="46"/>
                  <a:pt x="658" y="46"/>
                </a:cubicBezTo>
                <a:cubicBezTo>
                  <a:pt x="46" y="46"/>
                  <a:pt x="46" y="46"/>
                  <a:pt x="46" y="46"/>
                </a:cubicBezTo>
                <a:lnTo>
                  <a:pt x="46" y="43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2" name="Google Shape;312;p10"/>
          <p:cNvSpPr/>
          <p:nvPr/>
        </p:nvSpPr>
        <p:spPr>
          <a:xfrm>
            <a:off x="9061363" y="9918394"/>
            <a:ext cx="784971" cy="44712"/>
          </a:xfrm>
          <a:custGeom>
            <a:rect b="b" l="l" r="r" t="t"/>
            <a:pathLst>
              <a:path extrusionOk="0" h="40" w="697">
                <a:moveTo>
                  <a:pt x="673" y="39"/>
                </a:moveTo>
                <a:lnTo>
                  <a:pt x="673" y="39"/>
                </a:lnTo>
                <a:cubicBezTo>
                  <a:pt x="23" y="39"/>
                  <a:pt x="23" y="39"/>
                  <a:pt x="23" y="39"/>
                </a:cubicBezTo>
                <a:cubicBezTo>
                  <a:pt x="8" y="39"/>
                  <a:pt x="0" y="31"/>
                  <a:pt x="0" y="23"/>
                </a:cubicBezTo>
                <a:cubicBezTo>
                  <a:pt x="0" y="8"/>
                  <a:pt x="8" y="0"/>
                  <a:pt x="23" y="0"/>
                </a:cubicBezTo>
                <a:cubicBezTo>
                  <a:pt x="673" y="0"/>
                  <a:pt x="673" y="0"/>
                  <a:pt x="673" y="0"/>
                </a:cubicBezTo>
                <a:cubicBezTo>
                  <a:pt x="689" y="0"/>
                  <a:pt x="696" y="8"/>
                  <a:pt x="696" y="23"/>
                </a:cubicBezTo>
                <a:cubicBezTo>
                  <a:pt x="696" y="31"/>
                  <a:pt x="689" y="39"/>
                  <a:pt x="673" y="39"/>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3" name="Google Shape;313;p10"/>
          <p:cNvSpPr/>
          <p:nvPr/>
        </p:nvSpPr>
        <p:spPr>
          <a:xfrm>
            <a:off x="9250153" y="10136993"/>
            <a:ext cx="407390" cy="34776"/>
          </a:xfrm>
          <a:custGeom>
            <a:rect b="b" l="l" r="r" t="t"/>
            <a:pathLst>
              <a:path extrusionOk="0" h="31" w="360">
                <a:moveTo>
                  <a:pt x="344" y="30"/>
                </a:moveTo>
                <a:lnTo>
                  <a:pt x="344" y="30"/>
                </a:lnTo>
                <a:cubicBezTo>
                  <a:pt x="15" y="30"/>
                  <a:pt x="15" y="30"/>
                  <a:pt x="15" y="30"/>
                </a:cubicBezTo>
                <a:cubicBezTo>
                  <a:pt x="7" y="30"/>
                  <a:pt x="0" y="22"/>
                  <a:pt x="0" y="15"/>
                </a:cubicBezTo>
                <a:cubicBezTo>
                  <a:pt x="0" y="7"/>
                  <a:pt x="7" y="0"/>
                  <a:pt x="15" y="0"/>
                </a:cubicBezTo>
                <a:cubicBezTo>
                  <a:pt x="344" y="0"/>
                  <a:pt x="344" y="0"/>
                  <a:pt x="344" y="0"/>
                </a:cubicBezTo>
                <a:cubicBezTo>
                  <a:pt x="351" y="0"/>
                  <a:pt x="359" y="7"/>
                  <a:pt x="359" y="15"/>
                </a:cubicBezTo>
                <a:cubicBezTo>
                  <a:pt x="359" y="22"/>
                  <a:pt x="351" y="30"/>
                  <a:pt x="344" y="30"/>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4" name="Google Shape;314;p10"/>
          <p:cNvSpPr/>
          <p:nvPr/>
        </p:nvSpPr>
        <p:spPr>
          <a:xfrm>
            <a:off x="9309771" y="9997885"/>
            <a:ext cx="288154" cy="173884"/>
          </a:xfrm>
          <a:custGeom>
            <a:rect b="b" l="l" r="r" t="t"/>
            <a:pathLst>
              <a:path extrusionOk="0" h="154" w="254">
                <a:moveTo>
                  <a:pt x="237" y="153"/>
                </a:moveTo>
                <a:lnTo>
                  <a:pt x="237" y="153"/>
                </a:lnTo>
                <a:cubicBezTo>
                  <a:pt x="15" y="153"/>
                  <a:pt x="15" y="153"/>
                  <a:pt x="15" y="153"/>
                </a:cubicBezTo>
                <a:cubicBezTo>
                  <a:pt x="8" y="153"/>
                  <a:pt x="8" y="153"/>
                  <a:pt x="0" y="145"/>
                </a:cubicBezTo>
                <a:cubicBezTo>
                  <a:pt x="0" y="138"/>
                  <a:pt x="0" y="138"/>
                  <a:pt x="0" y="130"/>
                </a:cubicBezTo>
                <a:cubicBezTo>
                  <a:pt x="46" y="15"/>
                  <a:pt x="46" y="15"/>
                  <a:pt x="46" y="15"/>
                </a:cubicBezTo>
                <a:cubicBezTo>
                  <a:pt x="46" y="8"/>
                  <a:pt x="54" y="0"/>
                  <a:pt x="61" y="0"/>
                </a:cubicBezTo>
                <a:cubicBezTo>
                  <a:pt x="191" y="0"/>
                  <a:pt x="191" y="0"/>
                  <a:pt x="191" y="0"/>
                </a:cubicBezTo>
                <a:cubicBezTo>
                  <a:pt x="199" y="0"/>
                  <a:pt x="207" y="8"/>
                  <a:pt x="207" y="15"/>
                </a:cubicBezTo>
                <a:cubicBezTo>
                  <a:pt x="253" y="130"/>
                  <a:pt x="253" y="130"/>
                  <a:pt x="253" y="130"/>
                </a:cubicBezTo>
                <a:cubicBezTo>
                  <a:pt x="253" y="138"/>
                  <a:pt x="253" y="138"/>
                  <a:pt x="253" y="145"/>
                </a:cubicBezTo>
                <a:cubicBezTo>
                  <a:pt x="245" y="153"/>
                  <a:pt x="245" y="153"/>
                  <a:pt x="237" y="153"/>
                </a:cubicBezTo>
                <a:close/>
                <a:moveTo>
                  <a:pt x="38" y="123"/>
                </a:moveTo>
                <a:lnTo>
                  <a:pt x="38" y="123"/>
                </a:lnTo>
                <a:cubicBezTo>
                  <a:pt x="214" y="123"/>
                  <a:pt x="214" y="123"/>
                  <a:pt x="214" y="123"/>
                </a:cubicBezTo>
                <a:cubicBezTo>
                  <a:pt x="184" y="38"/>
                  <a:pt x="184" y="38"/>
                  <a:pt x="184" y="38"/>
                </a:cubicBezTo>
                <a:cubicBezTo>
                  <a:pt x="69" y="38"/>
                  <a:pt x="69" y="38"/>
                  <a:pt x="69" y="38"/>
                </a:cubicBezTo>
                <a:lnTo>
                  <a:pt x="38" y="12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5" name="Google Shape;315;p10"/>
          <p:cNvSpPr/>
          <p:nvPr/>
        </p:nvSpPr>
        <p:spPr>
          <a:xfrm>
            <a:off x="9329644" y="9784252"/>
            <a:ext cx="69554" cy="104333"/>
          </a:xfrm>
          <a:custGeom>
            <a:rect b="b" l="l" r="r" t="t"/>
            <a:pathLst>
              <a:path extrusionOk="0" h="93" w="63">
                <a:moveTo>
                  <a:pt x="54" y="92"/>
                </a:moveTo>
                <a:lnTo>
                  <a:pt x="54" y="92"/>
                </a:lnTo>
                <a:cubicBezTo>
                  <a:pt x="8" y="92"/>
                  <a:pt x="8" y="92"/>
                  <a:pt x="8" y="92"/>
                </a:cubicBezTo>
                <a:cubicBezTo>
                  <a:pt x="8" y="92"/>
                  <a:pt x="0" y="92"/>
                  <a:pt x="0" y="84"/>
                </a:cubicBezTo>
                <a:cubicBezTo>
                  <a:pt x="0" y="8"/>
                  <a:pt x="0" y="8"/>
                  <a:pt x="0" y="8"/>
                </a:cubicBezTo>
                <a:cubicBezTo>
                  <a:pt x="0" y="0"/>
                  <a:pt x="8" y="0"/>
                  <a:pt x="8" y="0"/>
                </a:cubicBezTo>
                <a:cubicBezTo>
                  <a:pt x="54" y="0"/>
                  <a:pt x="54" y="0"/>
                  <a:pt x="54" y="0"/>
                </a:cubicBezTo>
                <a:cubicBezTo>
                  <a:pt x="54" y="0"/>
                  <a:pt x="62" y="0"/>
                  <a:pt x="62" y="8"/>
                </a:cubicBezTo>
                <a:cubicBezTo>
                  <a:pt x="62" y="84"/>
                  <a:pt x="62" y="84"/>
                  <a:pt x="62" y="84"/>
                </a:cubicBezTo>
                <a:cubicBezTo>
                  <a:pt x="62" y="92"/>
                  <a:pt x="54" y="92"/>
                  <a:pt x="54" y="92"/>
                </a:cubicBezTo>
                <a:close/>
                <a:moveTo>
                  <a:pt x="16" y="76"/>
                </a:moveTo>
                <a:lnTo>
                  <a:pt x="16" y="76"/>
                </a:lnTo>
                <a:cubicBezTo>
                  <a:pt x="46" y="76"/>
                  <a:pt x="46" y="76"/>
                  <a:pt x="46" y="76"/>
                </a:cubicBezTo>
                <a:cubicBezTo>
                  <a:pt x="46" y="15"/>
                  <a:pt x="46" y="15"/>
                  <a:pt x="46" y="15"/>
                </a:cubicBezTo>
                <a:cubicBezTo>
                  <a:pt x="16" y="15"/>
                  <a:pt x="16" y="15"/>
                  <a:pt x="16" y="15"/>
                </a:cubicBezTo>
                <a:lnTo>
                  <a:pt x="16" y="7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6" name="Google Shape;316;p10"/>
          <p:cNvSpPr/>
          <p:nvPr/>
        </p:nvSpPr>
        <p:spPr>
          <a:xfrm>
            <a:off x="9424038" y="9689858"/>
            <a:ext cx="69554" cy="198727"/>
          </a:xfrm>
          <a:custGeom>
            <a:rect b="b" l="l" r="r" t="t"/>
            <a:pathLst>
              <a:path extrusionOk="0" h="177" w="62">
                <a:moveTo>
                  <a:pt x="45" y="176"/>
                </a:moveTo>
                <a:lnTo>
                  <a:pt x="45" y="176"/>
                </a:lnTo>
                <a:cubicBezTo>
                  <a:pt x="7" y="176"/>
                  <a:pt x="7" y="176"/>
                  <a:pt x="7" y="176"/>
                </a:cubicBezTo>
                <a:cubicBezTo>
                  <a:pt x="7" y="176"/>
                  <a:pt x="0" y="176"/>
                  <a:pt x="0" y="168"/>
                </a:cubicBezTo>
                <a:cubicBezTo>
                  <a:pt x="0" y="7"/>
                  <a:pt x="0" y="7"/>
                  <a:pt x="0" y="7"/>
                </a:cubicBezTo>
                <a:cubicBezTo>
                  <a:pt x="0" y="0"/>
                  <a:pt x="7" y="0"/>
                  <a:pt x="7" y="0"/>
                </a:cubicBezTo>
                <a:cubicBezTo>
                  <a:pt x="45" y="0"/>
                  <a:pt x="45" y="0"/>
                  <a:pt x="45" y="0"/>
                </a:cubicBezTo>
                <a:cubicBezTo>
                  <a:pt x="53" y="0"/>
                  <a:pt x="61" y="0"/>
                  <a:pt x="61" y="7"/>
                </a:cubicBezTo>
                <a:cubicBezTo>
                  <a:pt x="61" y="168"/>
                  <a:pt x="61" y="168"/>
                  <a:pt x="61" y="168"/>
                </a:cubicBezTo>
                <a:cubicBezTo>
                  <a:pt x="61" y="176"/>
                  <a:pt x="53" y="176"/>
                  <a:pt x="45" y="176"/>
                </a:cubicBezTo>
                <a:close/>
                <a:moveTo>
                  <a:pt x="15" y="160"/>
                </a:moveTo>
                <a:lnTo>
                  <a:pt x="15" y="160"/>
                </a:lnTo>
                <a:cubicBezTo>
                  <a:pt x="38" y="160"/>
                  <a:pt x="38" y="160"/>
                  <a:pt x="38" y="160"/>
                </a:cubicBezTo>
                <a:cubicBezTo>
                  <a:pt x="38" y="15"/>
                  <a:pt x="38" y="15"/>
                  <a:pt x="38" y="15"/>
                </a:cubicBezTo>
                <a:cubicBezTo>
                  <a:pt x="15" y="15"/>
                  <a:pt x="15" y="15"/>
                  <a:pt x="15" y="15"/>
                </a:cubicBezTo>
                <a:lnTo>
                  <a:pt x="15" y="16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7" name="Google Shape;317;p10"/>
          <p:cNvSpPr/>
          <p:nvPr/>
        </p:nvSpPr>
        <p:spPr>
          <a:xfrm>
            <a:off x="9518435" y="9595461"/>
            <a:ext cx="59618" cy="293124"/>
          </a:xfrm>
          <a:custGeom>
            <a:rect b="b" l="l" r="r" t="t"/>
            <a:pathLst>
              <a:path extrusionOk="0" h="261" w="54">
                <a:moveTo>
                  <a:pt x="46" y="260"/>
                </a:moveTo>
                <a:lnTo>
                  <a:pt x="46" y="260"/>
                </a:lnTo>
                <a:cubicBezTo>
                  <a:pt x="7" y="260"/>
                  <a:pt x="7" y="260"/>
                  <a:pt x="7" y="260"/>
                </a:cubicBezTo>
                <a:cubicBezTo>
                  <a:pt x="0" y="260"/>
                  <a:pt x="0" y="260"/>
                  <a:pt x="0" y="252"/>
                </a:cubicBezTo>
                <a:cubicBezTo>
                  <a:pt x="0" y="7"/>
                  <a:pt x="0" y="7"/>
                  <a:pt x="0" y="7"/>
                </a:cubicBezTo>
                <a:cubicBezTo>
                  <a:pt x="0" y="0"/>
                  <a:pt x="0" y="0"/>
                  <a:pt x="7" y="0"/>
                </a:cubicBezTo>
                <a:cubicBezTo>
                  <a:pt x="46" y="0"/>
                  <a:pt x="46" y="0"/>
                  <a:pt x="46" y="0"/>
                </a:cubicBezTo>
                <a:cubicBezTo>
                  <a:pt x="53" y="0"/>
                  <a:pt x="53" y="0"/>
                  <a:pt x="53" y="7"/>
                </a:cubicBezTo>
                <a:cubicBezTo>
                  <a:pt x="53" y="252"/>
                  <a:pt x="53" y="252"/>
                  <a:pt x="53" y="252"/>
                </a:cubicBezTo>
                <a:cubicBezTo>
                  <a:pt x="53" y="260"/>
                  <a:pt x="53" y="260"/>
                  <a:pt x="46" y="260"/>
                </a:cubicBezTo>
                <a:close/>
                <a:moveTo>
                  <a:pt x="15" y="244"/>
                </a:moveTo>
                <a:lnTo>
                  <a:pt x="15" y="244"/>
                </a:lnTo>
                <a:cubicBezTo>
                  <a:pt x="38" y="244"/>
                  <a:pt x="38" y="244"/>
                  <a:pt x="38" y="244"/>
                </a:cubicBezTo>
                <a:cubicBezTo>
                  <a:pt x="38" y="15"/>
                  <a:pt x="38" y="15"/>
                  <a:pt x="38" y="15"/>
                </a:cubicBezTo>
                <a:cubicBezTo>
                  <a:pt x="15" y="15"/>
                  <a:pt x="15" y="15"/>
                  <a:pt x="15" y="15"/>
                </a:cubicBezTo>
                <a:lnTo>
                  <a:pt x="15" y="2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8" name="Google Shape;318;p10"/>
          <p:cNvSpPr/>
          <p:nvPr/>
        </p:nvSpPr>
        <p:spPr>
          <a:xfrm>
            <a:off x="9836397" y="3936718"/>
            <a:ext cx="690574" cy="467008"/>
          </a:xfrm>
          <a:custGeom>
            <a:rect b="b" l="l" r="r" t="t"/>
            <a:pathLst>
              <a:path extrusionOk="0" h="414" w="613">
                <a:moveTo>
                  <a:pt x="581" y="413"/>
                </a:moveTo>
                <a:lnTo>
                  <a:pt x="581" y="413"/>
                </a:lnTo>
                <a:cubicBezTo>
                  <a:pt x="30" y="413"/>
                  <a:pt x="30" y="413"/>
                  <a:pt x="30" y="413"/>
                </a:cubicBezTo>
                <a:cubicBezTo>
                  <a:pt x="15" y="413"/>
                  <a:pt x="0" y="398"/>
                  <a:pt x="0" y="382"/>
                </a:cubicBezTo>
                <a:cubicBezTo>
                  <a:pt x="0" y="31"/>
                  <a:pt x="0" y="31"/>
                  <a:pt x="0" y="31"/>
                </a:cubicBezTo>
                <a:cubicBezTo>
                  <a:pt x="0" y="15"/>
                  <a:pt x="15" y="0"/>
                  <a:pt x="30" y="0"/>
                </a:cubicBezTo>
                <a:cubicBezTo>
                  <a:pt x="581" y="0"/>
                  <a:pt x="581" y="0"/>
                  <a:pt x="581" y="0"/>
                </a:cubicBezTo>
                <a:cubicBezTo>
                  <a:pt x="597" y="0"/>
                  <a:pt x="612" y="15"/>
                  <a:pt x="612" y="31"/>
                </a:cubicBezTo>
                <a:cubicBezTo>
                  <a:pt x="612" y="382"/>
                  <a:pt x="612" y="382"/>
                  <a:pt x="612" y="382"/>
                </a:cubicBezTo>
                <a:cubicBezTo>
                  <a:pt x="612" y="398"/>
                  <a:pt x="597" y="413"/>
                  <a:pt x="581" y="413"/>
                </a:cubicBezTo>
                <a:close/>
                <a:moveTo>
                  <a:pt x="38" y="375"/>
                </a:moveTo>
                <a:lnTo>
                  <a:pt x="38" y="375"/>
                </a:lnTo>
                <a:cubicBezTo>
                  <a:pt x="574" y="375"/>
                  <a:pt x="574" y="375"/>
                  <a:pt x="574" y="375"/>
                </a:cubicBezTo>
                <a:cubicBezTo>
                  <a:pt x="574" y="38"/>
                  <a:pt x="574" y="38"/>
                  <a:pt x="574" y="38"/>
                </a:cubicBezTo>
                <a:cubicBezTo>
                  <a:pt x="38" y="38"/>
                  <a:pt x="38" y="38"/>
                  <a:pt x="38" y="38"/>
                </a:cubicBezTo>
                <a:lnTo>
                  <a:pt x="38" y="37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9" name="Google Shape;319;p10"/>
          <p:cNvSpPr/>
          <p:nvPr/>
        </p:nvSpPr>
        <p:spPr>
          <a:xfrm>
            <a:off x="9732064" y="4438501"/>
            <a:ext cx="899240" cy="34779"/>
          </a:xfrm>
          <a:custGeom>
            <a:rect b="b" l="l" r="r" t="t"/>
            <a:pathLst>
              <a:path extrusionOk="0" h="31" w="797">
                <a:moveTo>
                  <a:pt x="788" y="30"/>
                </a:moveTo>
                <a:lnTo>
                  <a:pt x="788" y="30"/>
                </a:lnTo>
                <a:cubicBezTo>
                  <a:pt x="15" y="30"/>
                  <a:pt x="15" y="30"/>
                  <a:pt x="15" y="30"/>
                </a:cubicBezTo>
                <a:cubicBezTo>
                  <a:pt x="8" y="30"/>
                  <a:pt x="0" y="23"/>
                  <a:pt x="0" y="15"/>
                </a:cubicBezTo>
                <a:cubicBezTo>
                  <a:pt x="0" y="7"/>
                  <a:pt x="8" y="0"/>
                  <a:pt x="15" y="0"/>
                </a:cubicBezTo>
                <a:cubicBezTo>
                  <a:pt x="788" y="0"/>
                  <a:pt x="788" y="0"/>
                  <a:pt x="788" y="0"/>
                </a:cubicBezTo>
                <a:cubicBezTo>
                  <a:pt x="796" y="0"/>
                  <a:pt x="796" y="7"/>
                  <a:pt x="796" y="15"/>
                </a:cubicBezTo>
                <a:cubicBezTo>
                  <a:pt x="796" y="23"/>
                  <a:pt x="796" y="30"/>
                  <a:pt x="788" y="30"/>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0" name="Google Shape;320;p10"/>
          <p:cNvSpPr/>
          <p:nvPr/>
        </p:nvSpPr>
        <p:spPr>
          <a:xfrm>
            <a:off x="10318308" y="4224872"/>
            <a:ext cx="89427" cy="99363"/>
          </a:xfrm>
          <a:custGeom>
            <a:rect b="b" l="l" r="r" t="t"/>
            <a:pathLst>
              <a:path extrusionOk="0" h="86" w="78">
                <a:moveTo>
                  <a:pt x="31" y="85"/>
                </a:moveTo>
                <a:lnTo>
                  <a:pt x="31" y="85"/>
                </a:lnTo>
                <a:lnTo>
                  <a:pt x="31" y="85"/>
                </a:lnTo>
                <a:cubicBezTo>
                  <a:pt x="31" y="85"/>
                  <a:pt x="31" y="77"/>
                  <a:pt x="23" y="77"/>
                </a:cubicBezTo>
                <a:cubicBezTo>
                  <a:pt x="8" y="8"/>
                  <a:pt x="8" y="8"/>
                  <a:pt x="8" y="8"/>
                </a:cubicBezTo>
                <a:cubicBezTo>
                  <a:pt x="0" y="8"/>
                  <a:pt x="8" y="8"/>
                  <a:pt x="8" y="0"/>
                </a:cubicBezTo>
                <a:lnTo>
                  <a:pt x="8" y="0"/>
                </a:lnTo>
                <a:cubicBezTo>
                  <a:pt x="77" y="39"/>
                  <a:pt x="77" y="39"/>
                  <a:pt x="77" y="39"/>
                </a:cubicBezTo>
                <a:lnTo>
                  <a:pt x="77" y="39"/>
                </a:lnTo>
                <a:cubicBezTo>
                  <a:pt x="77" y="46"/>
                  <a:pt x="77" y="46"/>
                  <a:pt x="77" y="46"/>
                </a:cubicBezTo>
                <a:cubicBezTo>
                  <a:pt x="46" y="54"/>
                  <a:pt x="46" y="54"/>
                  <a:pt x="46" y="54"/>
                </a:cubicBezTo>
                <a:cubicBezTo>
                  <a:pt x="39" y="77"/>
                  <a:pt x="39" y="77"/>
                  <a:pt x="39" y="77"/>
                </a:cubicBezTo>
                <a:lnTo>
                  <a:pt x="31" y="85"/>
                </a:lnTo>
                <a:close/>
                <a:moveTo>
                  <a:pt x="16" y="16"/>
                </a:moveTo>
                <a:lnTo>
                  <a:pt x="16" y="16"/>
                </a:lnTo>
                <a:cubicBezTo>
                  <a:pt x="31" y="62"/>
                  <a:pt x="31" y="62"/>
                  <a:pt x="31" y="62"/>
                </a:cubicBezTo>
                <a:cubicBezTo>
                  <a:pt x="39" y="46"/>
                  <a:pt x="39" y="46"/>
                  <a:pt x="39" y="46"/>
                </a:cubicBezTo>
                <a:lnTo>
                  <a:pt x="39" y="39"/>
                </a:lnTo>
                <a:cubicBezTo>
                  <a:pt x="54" y="39"/>
                  <a:pt x="54" y="39"/>
                  <a:pt x="54" y="39"/>
                </a:cubicBezTo>
                <a:lnTo>
                  <a:pt x="16" y="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1" name="Google Shape;321;p10"/>
          <p:cNvSpPr/>
          <p:nvPr/>
        </p:nvSpPr>
        <p:spPr>
          <a:xfrm>
            <a:off x="10363023" y="4264617"/>
            <a:ext cx="34776" cy="44712"/>
          </a:xfrm>
          <a:custGeom>
            <a:rect b="b" l="l" r="r" t="t"/>
            <a:pathLst>
              <a:path extrusionOk="0" h="39" w="31">
                <a:moveTo>
                  <a:pt x="30" y="38"/>
                </a:moveTo>
                <a:lnTo>
                  <a:pt x="30" y="38"/>
                </a:lnTo>
                <a:cubicBezTo>
                  <a:pt x="23" y="38"/>
                  <a:pt x="23" y="38"/>
                  <a:pt x="23" y="38"/>
                </a:cubicBezTo>
                <a:cubicBezTo>
                  <a:pt x="0" y="15"/>
                  <a:pt x="0" y="15"/>
                  <a:pt x="0" y="15"/>
                </a:cubicBezTo>
                <a:cubicBezTo>
                  <a:pt x="0" y="7"/>
                  <a:pt x="0" y="7"/>
                  <a:pt x="0" y="7"/>
                </a:cubicBezTo>
                <a:cubicBezTo>
                  <a:pt x="0" y="0"/>
                  <a:pt x="7" y="0"/>
                  <a:pt x="7" y="7"/>
                </a:cubicBezTo>
                <a:cubicBezTo>
                  <a:pt x="30" y="30"/>
                  <a:pt x="30" y="30"/>
                  <a:pt x="30" y="30"/>
                </a:cubicBezTo>
                <a:cubicBezTo>
                  <a:pt x="30" y="38"/>
                  <a:pt x="30" y="38"/>
                  <a:pt x="30" y="3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2" name="Google Shape;322;p10"/>
          <p:cNvSpPr/>
          <p:nvPr/>
        </p:nvSpPr>
        <p:spPr>
          <a:xfrm>
            <a:off x="10035124" y="4006272"/>
            <a:ext cx="293120" cy="327899"/>
          </a:xfrm>
          <a:custGeom>
            <a:rect b="b" l="l" r="r" t="t"/>
            <a:pathLst>
              <a:path extrusionOk="0" h="292" w="261">
                <a:moveTo>
                  <a:pt x="130" y="291"/>
                </a:moveTo>
                <a:lnTo>
                  <a:pt x="130" y="291"/>
                </a:lnTo>
                <a:lnTo>
                  <a:pt x="122" y="291"/>
                </a:lnTo>
                <a:cubicBezTo>
                  <a:pt x="122" y="291"/>
                  <a:pt x="76" y="268"/>
                  <a:pt x="53" y="237"/>
                </a:cubicBezTo>
                <a:cubicBezTo>
                  <a:pt x="15" y="184"/>
                  <a:pt x="0" y="100"/>
                  <a:pt x="0" y="61"/>
                </a:cubicBezTo>
                <a:cubicBezTo>
                  <a:pt x="0" y="54"/>
                  <a:pt x="0" y="46"/>
                  <a:pt x="8" y="46"/>
                </a:cubicBezTo>
                <a:cubicBezTo>
                  <a:pt x="8" y="38"/>
                  <a:pt x="15" y="31"/>
                  <a:pt x="23" y="31"/>
                </a:cubicBezTo>
                <a:cubicBezTo>
                  <a:pt x="69" y="31"/>
                  <a:pt x="99" y="15"/>
                  <a:pt x="115" y="0"/>
                </a:cubicBezTo>
                <a:cubicBezTo>
                  <a:pt x="122" y="0"/>
                  <a:pt x="138" y="0"/>
                  <a:pt x="145" y="0"/>
                </a:cubicBezTo>
                <a:cubicBezTo>
                  <a:pt x="161" y="15"/>
                  <a:pt x="184" y="31"/>
                  <a:pt x="229" y="31"/>
                </a:cubicBezTo>
                <a:cubicBezTo>
                  <a:pt x="237" y="31"/>
                  <a:pt x="245" y="38"/>
                  <a:pt x="252" y="46"/>
                </a:cubicBezTo>
                <a:cubicBezTo>
                  <a:pt x="252" y="46"/>
                  <a:pt x="260" y="54"/>
                  <a:pt x="260" y="61"/>
                </a:cubicBezTo>
                <a:cubicBezTo>
                  <a:pt x="252" y="100"/>
                  <a:pt x="245" y="184"/>
                  <a:pt x="206" y="237"/>
                </a:cubicBezTo>
                <a:cubicBezTo>
                  <a:pt x="184" y="268"/>
                  <a:pt x="138" y="291"/>
                  <a:pt x="130" y="291"/>
                </a:cubicBezTo>
                <a:close/>
                <a:moveTo>
                  <a:pt x="130" y="23"/>
                </a:moveTo>
                <a:lnTo>
                  <a:pt x="130" y="23"/>
                </a:lnTo>
                <a:lnTo>
                  <a:pt x="130" y="23"/>
                </a:lnTo>
                <a:cubicBezTo>
                  <a:pt x="115" y="31"/>
                  <a:pt x="76" y="54"/>
                  <a:pt x="23" y="61"/>
                </a:cubicBezTo>
                <a:lnTo>
                  <a:pt x="23" y="61"/>
                </a:lnTo>
                <a:lnTo>
                  <a:pt x="23" y="61"/>
                </a:lnTo>
                <a:cubicBezTo>
                  <a:pt x="23" y="92"/>
                  <a:pt x="38" y="176"/>
                  <a:pt x="69" y="222"/>
                </a:cubicBezTo>
                <a:cubicBezTo>
                  <a:pt x="84" y="245"/>
                  <a:pt x="115" y="260"/>
                  <a:pt x="130" y="268"/>
                </a:cubicBezTo>
                <a:cubicBezTo>
                  <a:pt x="138" y="260"/>
                  <a:pt x="168" y="245"/>
                  <a:pt x="184" y="222"/>
                </a:cubicBezTo>
                <a:cubicBezTo>
                  <a:pt x="222" y="176"/>
                  <a:pt x="229" y="92"/>
                  <a:pt x="229" y="61"/>
                </a:cubicBezTo>
                <a:lnTo>
                  <a:pt x="229" y="61"/>
                </a:lnTo>
                <a:lnTo>
                  <a:pt x="229" y="54"/>
                </a:lnTo>
                <a:cubicBezTo>
                  <a:pt x="176" y="54"/>
                  <a:pt x="145" y="31"/>
                  <a:pt x="130" y="2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3" name="Google Shape;323;p10"/>
          <p:cNvSpPr/>
          <p:nvPr/>
        </p:nvSpPr>
        <p:spPr>
          <a:xfrm>
            <a:off x="10119582" y="4155317"/>
            <a:ext cx="114269" cy="89427"/>
          </a:xfrm>
          <a:custGeom>
            <a:rect b="b" l="l" r="r" t="t"/>
            <a:pathLst>
              <a:path extrusionOk="0" h="78" w="101">
                <a:moveTo>
                  <a:pt x="77" y="77"/>
                </a:moveTo>
                <a:lnTo>
                  <a:pt x="77" y="77"/>
                </a:lnTo>
                <a:cubicBezTo>
                  <a:pt x="23" y="77"/>
                  <a:pt x="23" y="77"/>
                  <a:pt x="23" y="77"/>
                </a:cubicBezTo>
                <a:cubicBezTo>
                  <a:pt x="8" y="77"/>
                  <a:pt x="0" y="69"/>
                  <a:pt x="0" y="61"/>
                </a:cubicBezTo>
                <a:cubicBezTo>
                  <a:pt x="0" y="23"/>
                  <a:pt x="0" y="23"/>
                  <a:pt x="0" y="23"/>
                </a:cubicBezTo>
                <a:cubicBezTo>
                  <a:pt x="0" y="16"/>
                  <a:pt x="8" y="0"/>
                  <a:pt x="23" y="0"/>
                </a:cubicBezTo>
                <a:cubicBezTo>
                  <a:pt x="77" y="0"/>
                  <a:pt x="77" y="0"/>
                  <a:pt x="77" y="0"/>
                </a:cubicBezTo>
                <a:cubicBezTo>
                  <a:pt x="92" y="0"/>
                  <a:pt x="100" y="16"/>
                  <a:pt x="100" y="23"/>
                </a:cubicBezTo>
                <a:cubicBezTo>
                  <a:pt x="100" y="61"/>
                  <a:pt x="100" y="61"/>
                  <a:pt x="100" y="61"/>
                </a:cubicBezTo>
                <a:cubicBezTo>
                  <a:pt x="100" y="69"/>
                  <a:pt x="92" y="77"/>
                  <a:pt x="77" y="77"/>
                </a:cubicBezTo>
                <a:close/>
                <a:moveTo>
                  <a:pt x="23" y="54"/>
                </a:moveTo>
                <a:lnTo>
                  <a:pt x="23" y="54"/>
                </a:lnTo>
                <a:cubicBezTo>
                  <a:pt x="77" y="54"/>
                  <a:pt x="77" y="54"/>
                  <a:pt x="77" y="54"/>
                </a:cubicBezTo>
                <a:cubicBezTo>
                  <a:pt x="77" y="31"/>
                  <a:pt x="77" y="31"/>
                  <a:pt x="77" y="31"/>
                </a:cubicBezTo>
                <a:cubicBezTo>
                  <a:pt x="23" y="31"/>
                  <a:pt x="23" y="31"/>
                  <a:pt x="23" y="31"/>
                </a:cubicBezTo>
                <a:lnTo>
                  <a:pt x="23" y="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4" name="Google Shape;324;p10"/>
          <p:cNvSpPr/>
          <p:nvPr/>
        </p:nvSpPr>
        <p:spPr>
          <a:xfrm>
            <a:off x="10129518" y="4100666"/>
            <a:ext cx="94397" cy="89427"/>
          </a:xfrm>
          <a:custGeom>
            <a:rect b="b" l="l" r="r" t="t"/>
            <a:pathLst>
              <a:path extrusionOk="0" h="78" w="85">
                <a:moveTo>
                  <a:pt x="77" y="77"/>
                </a:moveTo>
                <a:lnTo>
                  <a:pt x="77" y="77"/>
                </a:lnTo>
                <a:cubicBezTo>
                  <a:pt x="69" y="77"/>
                  <a:pt x="61" y="69"/>
                  <a:pt x="61" y="62"/>
                </a:cubicBezTo>
                <a:cubicBezTo>
                  <a:pt x="61" y="39"/>
                  <a:pt x="61" y="39"/>
                  <a:pt x="61" y="39"/>
                </a:cubicBezTo>
                <a:cubicBezTo>
                  <a:pt x="61" y="31"/>
                  <a:pt x="54" y="23"/>
                  <a:pt x="46" y="23"/>
                </a:cubicBezTo>
                <a:cubicBezTo>
                  <a:pt x="31" y="23"/>
                  <a:pt x="23" y="31"/>
                  <a:pt x="23" y="39"/>
                </a:cubicBezTo>
                <a:cubicBezTo>
                  <a:pt x="23" y="62"/>
                  <a:pt x="23" y="62"/>
                  <a:pt x="23" y="62"/>
                </a:cubicBezTo>
                <a:cubicBezTo>
                  <a:pt x="23" y="69"/>
                  <a:pt x="15" y="77"/>
                  <a:pt x="15" y="77"/>
                </a:cubicBezTo>
                <a:lnTo>
                  <a:pt x="15" y="77"/>
                </a:lnTo>
                <a:cubicBezTo>
                  <a:pt x="8" y="77"/>
                  <a:pt x="0" y="69"/>
                  <a:pt x="0" y="62"/>
                </a:cubicBezTo>
                <a:cubicBezTo>
                  <a:pt x="0" y="39"/>
                  <a:pt x="0" y="39"/>
                  <a:pt x="0" y="39"/>
                </a:cubicBezTo>
                <a:cubicBezTo>
                  <a:pt x="0" y="16"/>
                  <a:pt x="23" y="0"/>
                  <a:pt x="46" y="0"/>
                </a:cubicBezTo>
                <a:cubicBezTo>
                  <a:pt x="69" y="0"/>
                  <a:pt x="84" y="16"/>
                  <a:pt x="84" y="39"/>
                </a:cubicBezTo>
                <a:cubicBezTo>
                  <a:pt x="84" y="62"/>
                  <a:pt x="84" y="62"/>
                  <a:pt x="84" y="62"/>
                </a:cubicBezTo>
                <a:cubicBezTo>
                  <a:pt x="84" y="69"/>
                  <a:pt x="84" y="77"/>
                  <a:pt x="77" y="77"/>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grpSp>
        <p:nvGrpSpPr>
          <p:cNvPr id="325" name="Google Shape;325;p10"/>
          <p:cNvGrpSpPr/>
          <p:nvPr/>
        </p:nvGrpSpPr>
        <p:grpSpPr>
          <a:xfrm>
            <a:off x="1140069" y="4472160"/>
            <a:ext cx="22068609" cy="7874547"/>
            <a:chOff x="1157004" y="4522962"/>
            <a:chExt cx="22068609" cy="7874547"/>
          </a:xfrm>
        </p:grpSpPr>
        <p:sp>
          <p:nvSpPr>
            <p:cNvPr id="326" name="Google Shape;326;p10"/>
            <p:cNvSpPr/>
            <p:nvPr/>
          </p:nvSpPr>
          <p:spPr>
            <a:xfrm>
              <a:off x="1157004" y="6207170"/>
              <a:ext cx="10999528" cy="4630334"/>
            </a:xfrm>
            <a:custGeom>
              <a:rect b="b" l="l" r="r" t="t"/>
              <a:pathLst>
                <a:path extrusionOk="0" h="4109" w="9765">
                  <a:moveTo>
                    <a:pt x="9764" y="521"/>
                  </a:moveTo>
                  <a:lnTo>
                    <a:pt x="9764" y="521"/>
                  </a:lnTo>
                  <a:cubicBezTo>
                    <a:pt x="9764" y="1599"/>
                    <a:pt x="9764" y="1599"/>
                    <a:pt x="9764" y="1599"/>
                  </a:cubicBezTo>
                  <a:cubicBezTo>
                    <a:pt x="9764" y="2984"/>
                    <a:pt x="8639" y="4108"/>
                    <a:pt x="7247" y="4108"/>
                  </a:cubicBezTo>
                  <a:lnTo>
                    <a:pt x="7247" y="4108"/>
                  </a:lnTo>
                  <a:cubicBezTo>
                    <a:pt x="5862" y="4108"/>
                    <a:pt x="4737" y="2984"/>
                    <a:pt x="4737" y="1599"/>
                  </a:cubicBezTo>
                  <a:cubicBezTo>
                    <a:pt x="4737" y="1606"/>
                    <a:pt x="4737" y="1606"/>
                    <a:pt x="4737" y="1606"/>
                  </a:cubicBezTo>
                  <a:cubicBezTo>
                    <a:pt x="4737" y="719"/>
                    <a:pt x="4017" y="0"/>
                    <a:pt x="3138" y="0"/>
                  </a:cubicBezTo>
                  <a:cubicBezTo>
                    <a:pt x="0" y="0"/>
                    <a:pt x="0" y="0"/>
                    <a:pt x="0" y="0"/>
                  </a:cubicBezTo>
                </a:path>
              </a:pathLst>
            </a:custGeom>
            <a:noFill/>
            <a:ln cap="flat" cmpd="sng" w="25400">
              <a:solidFill>
                <a:schemeClr val="lt1"/>
              </a:solidFill>
              <a:prstDash val="lg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7" name="Google Shape;327;p10"/>
            <p:cNvSpPr/>
            <p:nvPr/>
          </p:nvSpPr>
          <p:spPr>
            <a:xfrm>
              <a:off x="8216774" y="4522962"/>
              <a:ext cx="3939757" cy="3939757"/>
            </a:xfrm>
            <a:custGeom>
              <a:rect b="b" l="l" r="r" t="t"/>
              <a:pathLst>
                <a:path extrusionOk="0" h="3497" w="3498">
                  <a:moveTo>
                    <a:pt x="1745" y="3496"/>
                  </a:moveTo>
                  <a:lnTo>
                    <a:pt x="1745" y="3496"/>
                  </a:lnTo>
                  <a:cubicBezTo>
                    <a:pt x="3229" y="3496"/>
                    <a:pt x="3229" y="3496"/>
                    <a:pt x="3229" y="3496"/>
                  </a:cubicBezTo>
                  <a:cubicBezTo>
                    <a:pt x="3375" y="3496"/>
                    <a:pt x="3497" y="3381"/>
                    <a:pt x="3497" y="3236"/>
                  </a:cubicBezTo>
                  <a:cubicBezTo>
                    <a:pt x="3497" y="1752"/>
                    <a:pt x="3497" y="1752"/>
                    <a:pt x="3497" y="1752"/>
                  </a:cubicBezTo>
                  <a:cubicBezTo>
                    <a:pt x="3497" y="788"/>
                    <a:pt x="2709" y="0"/>
                    <a:pt x="1745" y="0"/>
                  </a:cubicBezTo>
                  <a:lnTo>
                    <a:pt x="1745" y="0"/>
                  </a:lnTo>
                  <a:cubicBezTo>
                    <a:pt x="781" y="0"/>
                    <a:pt x="0" y="788"/>
                    <a:pt x="0" y="1752"/>
                  </a:cubicBezTo>
                  <a:lnTo>
                    <a:pt x="0" y="1752"/>
                  </a:lnTo>
                  <a:cubicBezTo>
                    <a:pt x="0" y="2716"/>
                    <a:pt x="781" y="3496"/>
                    <a:pt x="1745" y="3496"/>
                  </a:cubicBezTo>
                </a:path>
              </a:pathLst>
            </a:custGeom>
            <a:noFill/>
            <a:ln cap="flat" cmpd="sng" w="25400">
              <a:solidFill>
                <a:schemeClr val="lt1"/>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8" name="Google Shape;328;p10"/>
            <p:cNvSpPr/>
            <p:nvPr/>
          </p:nvSpPr>
          <p:spPr>
            <a:xfrm>
              <a:off x="12191310" y="4880670"/>
              <a:ext cx="5395432" cy="5430208"/>
            </a:xfrm>
            <a:custGeom>
              <a:rect b="b" l="l" r="r" t="t"/>
              <a:pathLst>
                <a:path extrusionOk="0" h="4821" w="4790">
                  <a:moveTo>
                    <a:pt x="4789" y="4820"/>
                  </a:moveTo>
                  <a:lnTo>
                    <a:pt x="4789" y="4820"/>
                  </a:lnTo>
                  <a:cubicBezTo>
                    <a:pt x="4789" y="1592"/>
                    <a:pt x="4789" y="1592"/>
                    <a:pt x="4789" y="1592"/>
                  </a:cubicBezTo>
                  <a:cubicBezTo>
                    <a:pt x="4789" y="712"/>
                    <a:pt x="4070" y="0"/>
                    <a:pt x="3198" y="0"/>
                  </a:cubicBezTo>
                  <a:lnTo>
                    <a:pt x="3198" y="0"/>
                  </a:lnTo>
                  <a:cubicBezTo>
                    <a:pt x="2318" y="0"/>
                    <a:pt x="1598" y="712"/>
                    <a:pt x="1598" y="1699"/>
                  </a:cubicBezTo>
                  <a:cubicBezTo>
                    <a:pt x="1598" y="2379"/>
                    <a:pt x="1598" y="2379"/>
                    <a:pt x="1598" y="2379"/>
                  </a:cubicBezTo>
                  <a:cubicBezTo>
                    <a:pt x="1598" y="2822"/>
                    <a:pt x="1239" y="3182"/>
                    <a:pt x="795" y="3182"/>
                  </a:cubicBezTo>
                  <a:cubicBezTo>
                    <a:pt x="0" y="3182"/>
                    <a:pt x="0" y="3182"/>
                    <a:pt x="0" y="3182"/>
                  </a:cubicBezTo>
                </a:path>
              </a:pathLst>
            </a:custGeom>
            <a:noFill/>
            <a:ln cap="flat" cmpd="sng" w="25400">
              <a:solidFill>
                <a:schemeClr val="lt1"/>
              </a:solidFill>
              <a:prstDash val="lg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9" name="Google Shape;329;p10"/>
            <p:cNvSpPr/>
            <p:nvPr/>
          </p:nvSpPr>
          <p:spPr>
            <a:xfrm>
              <a:off x="15500111" y="10310878"/>
              <a:ext cx="2086631" cy="2086631"/>
            </a:xfrm>
            <a:custGeom>
              <a:rect b="b" l="l" r="r" t="t"/>
              <a:pathLst>
                <a:path extrusionOk="0" h="1852" w="1853">
                  <a:moveTo>
                    <a:pt x="926" y="1851"/>
                  </a:moveTo>
                  <a:lnTo>
                    <a:pt x="926" y="1851"/>
                  </a:lnTo>
                  <a:lnTo>
                    <a:pt x="926" y="1851"/>
                  </a:lnTo>
                  <a:cubicBezTo>
                    <a:pt x="1431" y="1851"/>
                    <a:pt x="1852" y="1438"/>
                    <a:pt x="1852" y="926"/>
                  </a:cubicBezTo>
                  <a:cubicBezTo>
                    <a:pt x="1852" y="0"/>
                    <a:pt x="1852" y="0"/>
                    <a:pt x="1852" y="0"/>
                  </a:cubicBezTo>
                  <a:cubicBezTo>
                    <a:pt x="926" y="0"/>
                    <a:pt x="926" y="0"/>
                    <a:pt x="926" y="0"/>
                  </a:cubicBezTo>
                  <a:cubicBezTo>
                    <a:pt x="414" y="0"/>
                    <a:pt x="0" y="413"/>
                    <a:pt x="0" y="926"/>
                  </a:cubicBezTo>
                  <a:lnTo>
                    <a:pt x="0" y="926"/>
                  </a:lnTo>
                  <a:cubicBezTo>
                    <a:pt x="0" y="1438"/>
                    <a:pt x="414" y="1851"/>
                    <a:pt x="926" y="1851"/>
                  </a:cubicBezTo>
                </a:path>
              </a:pathLst>
            </a:custGeom>
            <a:noFill/>
            <a:ln cap="flat" cmpd="sng" w="25400">
              <a:solidFill>
                <a:schemeClr val="lt1"/>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330" name="Google Shape;330;p10"/>
            <p:cNvCxnSpPr/>
            <p:nvPr/>
          </p:nvCxnSpPr>
          <p:spPr>
            <a:xfrm>
              <a:off x="17586742" y="10310878"/>
              <a:ext cx="5638871" cy="4970"/>
            </a:xfrm>
            <a:prstGeom prst="straightConnector1">
              <a:avLst/>
            </a:prstGeom>
            <a:noFill/>
            <a:ln cap="flat" cmpd="sng" w="25400">
              <a:solidFill>
                <a:schemeClr val="lt1"/>
              </a:solidFill>
              <a:prstDash val="lgDash"/>
              <a:round/>
              <a:headEnd len="med" w="med" type="none"/>
              <a:tailEnd len="med" w="med" type="none"/>
            </a:ln>
          </p:spPr>
        </p:cxnSp>
      </p:grpSp>
      <p:grpSp>
        <p:nvGrpSpPr>
          <p:cNvPr id="331" name="Google Shape;331;p10"/>
          <p:cNvGrpSpPr/>
          <p:nvPr/>
        </p:nvGrpSpPr>
        <p:grpSpPr>
          <a:xfrm>
            <a:off x="1683382" y="7106882"/>
            <a:ext cx="3676939" cy="3019909"/>
            <a:chOff x="5549602" y="11069053"/>
            <a:chExt cx="3676939" cy="3019909"/>
          </a:xfrm>
        </p:grpSpPr>
        <p:sp>
          <p:nvSpPr>
            <p:cNvPr id="332" name="Google Shape;332;p10"/>
            <p:cNvSpPr txBox="1"/>
            <p:nvPr/>
          </p:nvSpPr>
          <p:spPr>
            <a:xfrm>
              <a:off x="6164441" y="11069053"/>
              <a:ext cx="238267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Learn &amp; Earn</a:t>
              </a:r>
              <a:endParaRPr/>
            </a:p>
          </p:txBody>
        </p:sp>
        <p:sp>
          <p:nvSpPr>
            <p:cNvPr id="333" name="Google Shape;333;p10"/>
            <p:cNvSpPr/>
            <p:nvPr/>
          </p:nvSpPr>
          <p:spPr>
            <a:xfrm>
              <a:off x="5549602" y="12273080"/>
              <a:ext cx="3676939"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Lato Light"/>
                  <a:ea typeface="Lato Light"/>
                  <a:cs typeface="Lato Light"/>
                  <a:sym typeface="Lato Light"/>
                </a:rPr>
                <a:t>First experiences with postsecondary education and/or employment.</a:t>
              </a:r>
              <a:endParaRPr/>
            </a:p>
          </p:txBody>
        </p:sp>
      </p:grpSp>
      <p:grpSp>
        <p:nvGrpSpPr>
          <p:cNvPr id="334" name="Google Shape;334;p10"/>
          <p:cNvGrpSpPr/>
          <p:nvPr/>
        </p:nvGrpSpPr>
        <p:grpSpPr>
          <a:xfrm>
            <a:off x="8364711" y="5470587"/>
            <a:ext cx="3676939" cy="2031326"/>
            <a:chOff x="5517310" y="11069053"/>
            <a:chExt cx="3676939" cy="2031326"/>
          </a:xfrm>
        </p:grpSpPr>
        <p:sp>
          <p:nvSpPr>
            <p:cNvPr id="335" name="Google Shape;335;p10"/>
            <p:cNvSpPr txBox="1"/>
            <p:nvPr/>
          </p:nvSpPr>
          <p:spPr>
            <a:xfrm>
              <a:off x="6164441" y="11069053"/>
              <a:ext cx="2382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Job Loss</a:t>
              </a:r>
              <a:endParaRPr/>
            </a:p>
          </p:txBody>
        </p:sp>
        <p:sp>
          <p:nvSpPr>
            <p:cNvPr id="336" name="Google Shape;336;p10"/>
            <p:cNvSpPr/>
            <p:nvPr/>
          </p:nvSpPr>
          <p:spPr>
            <a:xfrm>
              <a:off x="5517310" y="11715384"/>
              <a:ext cx="367693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Lato Light"/>
                  <a:ea typeface="Lato Light"/>
                  <a:cs typeface="Lato Light"/>
                  <a:sym typeface="Lato Light"/>
                </a:rPr>
                <a:t>Period of not working, for any number of reasons</a:t>
              </a:r>
              <a:endParaRPr/>
            </a:p>
          </p:txBody>
        </p:sp>
      </p:grpSp>
      <p:grpSp>
        <p:nvGrpSpPr>
          <p:cNvPr id="337" name="Google Shape;337;p10"/>
          <p:cNvGrpSpPr/>
          <p:nvPr/>
        </p:nvGrpSpPr>
        <p:grpSpPr>
          <a:xfrm>
            <a:off x="14634185" y="5951310"/>
            <a:ext cx="2452230" cy="2540567"/>
            <a:chOff x="6094886" y="11069053"/>
            <a:chExt cx="2452230" cy="2540567"/>
          </a:xfrm>
        </p:grpSpPr>
        <p:sp>
          <p:nvSpPr>
            <p:cNvPr id="338" name="Google Shape;338;p10"/>
            <p:cNvSpPr txBox="1"/>
            <p:nvPr/>
          </p:nvSpPr>
          <p:spPr>
            <a:xfrm>
              <a:off x="6164441" y="11069053"/>
              <a:ext cx="238267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Back to School</a:t>
              </a:r>
              <a:endParaRPr/>
            </a:p>
          </p:txBody>
        </p:sp>
        <p:sp>
          <p:nvSpPr>
            <p:cNvPr id="339" name="Google Shape;339;p10"/>
            <p:cNvSpPr/>
            <p:nvPr/>
          </p:nvSpPr>
          <p:spPr>
            <a:xfrm>
              <a:off x="6094886" y="12224625"/>
              <a:ext cx="245223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Lato Light"/>
                  <a:ea typeface="Lato Light"/>
                  <a:cs typeface="Lato Light"/>
                  <a:sym typeface="Lato Light"/>
                </a:rPr>
                <a:t>Upskilling, reskilling, or career shifting.</a:t>
              </a:r>
              <a:endParaRPr/>
            </a:p>
          </p:txBody>
        </p:sp>
      </p:grpSp>
      <p:grpSp>
        <p:nvGrpSpPr>
          <p:cNvPr id="340" name="Google Shape;340;p10"/>
          <p:cNvGrpSpPr/>
          <p:nvPr/>
        </p:nvGrpSpPr>
        <p:grpSpPr>
          <a:xfrm>
            <a:off x="7570627" y="11197618"/>
            <a:ext cx="3676939" cy="2031326"/>
            <a:chOff x="5517310" y="11069053"/>
            <a:chExt cx="3676939" cy="2031326"/>
          </a:xfrm>
        </p:grpSpPr>
        <p:sp>
          <p:nvSpPr>
            <p:cNvPr id="341" name="Google Shape;341;p10"/>
            <p:cNvSpPr txBox="1"/>
            <p:nvPr/>
          </p:nvSpPr>
          <p:spPr>
            <a:xfrm>
              <a:off x="6164441" y="11069053"/>
              <a:ext cx="2382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Job(s)</a:t>
              </a:r>
              <a:endParaRPr/>
            </a:p>
          </p:txBody>
        </p:sp>
        <p:sp>
          <p:nvSpPr>
            <p:cNvPr id="342" name="Google Shape;342;p10"/>
            <p:cNvSpPr/>
            <p:nvPr/>
          </p:nvSpPr>
          <p:spPr>
            <a:xfrm>
              <a:off x="5517310" y="11715384"/>
              <a:ext cx="367693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Lato Light"/>
                  <a:ea typeface="Lato Light"/>
                  <a:cs typeface="Lato Light"/>
                  <a:sym typeface="Lato Light"/>
                </a:rPr>
                <a:t>Working full-time. Could be multiple jobs or just one.</a:t>
              </a:r>
              <a:endParaRPr/>
            </a:p>
          </p:txBody>
        </p:sp>
      </p:grpSp>
      <p:grpSp>
        <p:nvGrpSpPr>
          <p:cNvPr id="343" name="Google Shape;343;p10"/>
          <p:cNvGrpSpPr/>
          <p:nvPr/>
        </p:nvGrpSpPr>
        <p:grpSpPr>
          <a:xfrm>
            <a:off x="18591554" y="10746720"/>
            <a:ext cx="3676939" cy="2431848"/>
            <a:chOff x="5517310" y="11099418"/>
            <a:chExt cx="3676939" cy="2431848"/>
          </a:xfrm>
        </p:grpSpPr>
        <p:sp>
          <p:nvSpPr>
            <p:cNvPr id="344" name="Google Shape;344;p10"/>
            <p:cNvSpPr txBox="1"/>
            <p:nvPr/>
          </p:nvSpPr>
          <p:spPr>
            <a:xfrm>
              <a:off x="5994372" y="11099418"/>
              <a:ext cx="26006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New Job(s)</a:t>
              </a:r>
              <a:endParaRPr/>
            </a:p>
          </p:txBody>
        </p:sp>
        <p:sp>
          <p:nvSpPr>
            <p:cNvPr id="345" name="Google Shape;345;p10"/>
            <p:cNvSpPr/>
            <p:nvPr/>
          </p:nvSpPr>
          <p:spPr>
            <a:xfrm>
              <a:off x="5517310" y="11715384"/>
              <a:ext cx="3676939"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Lato Light"/>
                  <a:ea typeface="Lato Light"/>
                  <a:cs typeface="Lato Light"/>
                  <a:sym typeface="Lato Light"/>
                </a:rPr>
                <a:t>Longer lives means working longer. This roadmap is one that keeps going</a:t>
              </a:r>
              <a:r>
                <a:rPr lang="en-US" sz="2800">
                  <a:solidFill>
                    <a:schemeClr val="dk1"/>
                  </a:solidFill>
                  <a:latin typeface="Lato Light"/>
                  <a:ea typeface="Lato Light"/>
                  <a:cs typeface="Lato Light"/>
                  <a:sym typeface="Lato Light"/>
                </a:rPr>
                <a:t>.</a:t>
              </a:r>
              <a:endParaRPr/>
            </a:p>
          </p:txBody>
        </p:sp>
      </p:grpSp>
      <p:grpSp>
        <p:nvGrpSpPr>
          <p:cNvPr id="346" name="Google Shape;346;p10"/>
          <p:cNvGrpSpPr/>
          <p:nvPr/>
        </p:nvGrpSpPr>
        <p:grpSpPr>
          <a:xfrm>
            <a:off x="1683382" y="497732"/>
            <a:ext cx="21525296" cy="2616128"/>
            <a:chOff x="1683382" y="608493"/>
            <a:chExt cx="21525296" cy="2616128"/>
          </a:xfrm>
        </p:grpSpPr>
        <p:sp>
          <p:nvSpPr>
            <p:cNvPr id="347" name="Google Shape;347;p10"/>
            <p:cNvSpPr txBox="1"/>
            <p:nvPr/>
          </p:nvSpPr>
          <p:spPr>
            <a:xfrm>
              <a:off x="5162705" y="608493"/>
              <a:ext cx="14052245"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2"/>
                  </a:solidFill>
                  <a:latin typeface="Lato Black"/>
                  <a:ea typeface="Lato Black"/>
                  <a:cs typeface="Lato Black"/>
                  <a:sym typeface="Lato Black"/>
                </a:rPr>
                <a:t>Realistic Readiness Roadmap</a:t>
              </a:r>
              <a:endParaRPr/>
            </a:p>
          </p:txBody>
        </p:sp>
        <p:sp>
          <p:nvSpPr>
            <p:cNvPr id="348" name="Google Shape;348;p10"/>
            <p:cNvSpPr txBox="1"/>
            <p:nvPr/>
          </p:nvSpPr>
          <p:spPr>
            <a:xfrm>
              <a:off x="1683382" y="2024292"/>
              <a:ext cx="2152529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70C0"/>
                  </a:solidFill>
                  <a:highlight>
                    <a:srgbClr val="FFFF00"/>
                  </a:highlight>
                  <a:latin typeface="Poppins"/>
                  <a:ea typeface="Poppins"/>
                  <a:cs typeface="Poppins"/>
                  <a:sym typeface="Poppins"/>
                </a:rPr>
                <a:t>Today’s young people need to prepare for the possibility of a 60- or 70-year working life. </a:t>
              </a:r>
              <a:endParaRPr/>
            </a:p>
            <a:p>
              <a:pPr indent="0" lvl="0" marL="0" marR="0" rtl="0" algn="ctr">
                <a:spcBef>
                  <a:spcPts val="0"/>
                </a:spcBef>
                <a:spcAft>
                  <a:spcPts val="0"/>
                </a:spcAft>
                <a:buNone/>
              </a:pPr>
              <a:r>
                <a:rPr b="1" lang="en-US" sz="3600">
                  <a:solidFill>
                    <a:schemeClr val="dk1"/>
                  </a:solidFill>
                  <a:latin typeface="Lato Light"/>
                  <a:ea typeface="Lato Light"/>
                  <a:cs typeface="Lato Light"/>
                  <a:sym typeface="Lato Light"/>
                </a:rPr>
                <a:t>This includes multiple jobs, career paths, and periods of under- or unemployment.</a:t>
              </a:r>
              <a:endParaRPr/>
            </a:p>
          </p:txBody>
        </p:sp>
      </p:grpSp>
      <p:sp>
        <p:nvSpPr>
          <p:cNvPr id="349" name="Google Shape;349;p10"/>
          <p:cNvSpPr/>
          <p:nvPr/>
        </p:nvSpPr>
        <p:spPr>
          <a:xfrm>
            <a:off x="2846181" y="5059524"/>
            <a:ext cx="1301660" cy="1723953"/>
          </a:xfrm>
          <a:custGeom>
            <a:rect b="b" l="l" r="r" t="t"/>
            <a:pathLst>
              <a:path extrusionOk="0" h="1531" w="1156">
                <a:moveTo>
                  <a:pt x="1094" y="834"/>
                </a:moveTo>
                <a:lnTo>
                  <a:pt x="1094" y="834"/>
                </a:lnTo>
                <a:lnTo>
                  <a:pt x="1094" y="834"/>
                </a:lnTo>
                <a:cubicBezTo>
                  <a:pt x="1132" y="750"/>
                  <a:pt x="1155" y="650"/>
                  <a:pt x="1140" y="543"/>
                </a:cubicBezTo>
                <a:cubicBezTo>
                  <a:pt x="1117" y="267"/>
                  <a:pt x="895" y="46"/>
                  <a:pt x="612" y="23"/>
                </a:cubicBezTo>
                <a:cubicBezTo>
                  <a:pt x="283" y="0"/>
                  <a:pt x="0" y="267"/>
                  <a:pt x="0" y="597"/>
                </a:cubicBezTo>
                <a:cubicBezTo>
                  <a:pt x="0" y="681"/>
                  <a:pt x="23" y="757"/>
                  <a:pt x="53" y="834"/>
                </a:cubicBezTo>
                <a:lnTo>
                  <a:pt x="53" y="834"/>
                </a:lnTo>
                <a:cubicBezTo>
                  <a:pt x="61" y="841"/>
                  <a:pt x="61" y="841"/>
                  <a:pt x="61" y="841"/>
                </a:cubicBezTo>
                <a:cubicBezTo>
                  <a:pt x="76" y="872"/>
                  <a:pt x="92" y="903"/>
                  <a:pt x="107" y="926"/>
                </a:cubicBezTo>
                <a:cubicBezTo>
                  <a:pt x="390" y="1392"/>
                  <a:pt x="390" y="1392"/>
                  <a:pt x="390" y="1392"/>
                </a:cubicBezTo>
                <a:cubicBezTo>
                  <a:pt x="474" y="1530"/>
                  <a:pt x="673" y="1530"/>
                  <a:pt x="757" y="1392"/>
                </a:cubicBezTo>
                <a:cubicBezTo>
                  <a:pt x="1041" y="926"/>
                  <a:pt x="1041" y="926"/>
                  <a:pt x="1041" y="926"/>
                </a:cubicBezTo>
                <a:cubicBezTo>
                  <a:pt x="1056" y="903"/>
                  <a:pt x="1071" y="872"/>
                  <a:pt x="1087" y="841"/>
                </a:cubicBezTo>
                <a:lnTo>
                  <a:pt x="1094" y="834"/>
                </a:lnTo>
              </a:path>
            </a:pathLst>
          </a:cu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50" name="Google Shape;350;p10"/>
          <p:cNvSpPr/>
          <p:nvPr/>
        </p:nvSpPr>
        <p:spPr>
          <a:xfrm>
            <a:off x="9543274" y="3673403"/>
            <a:ext cx="1296694" cy="1723956"/>
          </a:xfrm>
          <a:custGeom>
            <a:rect b="b" l="l" r="r" t="t"/>
            <a:pathLst>
              <a:path extrusionOk="0" h="1531" w="1149">
                <a:moveTo>
                  <a:pt x="1086" y="834"/>
                </a:moveTo>
                <a:lnTo>
                  <a:pt x="1086" y="834"/>
                </a:lnTo>
                <a:lnTo>
                  <a:pt x="1086" y="834"/>
                </a:lnTo>
                <a:cubicBezTo>
                  <a:pt x="1125" y="742"/>
                  <a:pt x="1148" y="650"/>
                  <a:pt x="1132" y="543"/>
                </a:cubicBezTo>
                <a:cubicBezTo>
                  <a:pt x="1109" y="268"/>
                  <a:pt x="887" y="38"/>
                  <a:pt x="604" y="23"/>
                </a:cubicBezTo>
                <a:cubicBezTo>
                  <a:pt x="275" y="0"/>
                  <a:pt x="0" y="268"/>
                  <a:pt x="0" y="589"/>
                </a:cubicBezTo>
                <a:cubicBezTo>
                  <a:pt x="0" y="681"/>
                  <a:pt x="15" y="757"/>
                  <a:pt x="46" y="834"/>
                </a:cubicBezTo>
                <a:lnTo>
                  <a:pt x="46" y="834"/>
                </a:lnTo>
                <a:cubicBezTo>
                  <a:pt x="53" y="841"/>
                  <a:pt x="53" y="841"/>
                  <a:pt x="53" y="841"/>
                </a:cubicBezTo>
                <a:cubicBezTo>
                  <a:pt x="69" y="872"/>
                  <a:pt x="84" y="895"/>
                  <a:pt x="107" y="926"/>
                </a:cubicBezTo>
                <a:cubicBezTo>
                  <a:pt x="382" y="1392"/>
                  <a:pt x="382" y="1392"/>
                  <a:pt x="382" y="1392"/>
                </a:cubicBezTo>
                <a:cubicBezTo>
                  <a:pt x="467" y="1530"/>
                  <a:pt x="673" y="1530"/>
                  <a:pt x="757" y="1392"/>
                </a:cubicBezTo>
                <a:cubicBezTo>
                  <a:pt x="1033" y="926"/>
                  <a:pt x="1033" y="926"/>
                  <a:pt x="1033" y="926"/>
                </a:cubicBezTo>
                <a:cubicBezTo>
                  <a:pt x="1048" y="895"/>
                  <a:pt x="1071" y="872"/>
                  <a:pt x="1079" y="841"/>
                </a:cubicBezTo>
                <a:lnTo>
                  <a:pt x="1086" y="834"/>
                </a:lnTo>
              </a:path>
            </a:pathLst>
          </a:custGeom>
          <a:solidFill>
            <a:srgbClr val="003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51" name="Google Shape;351;p10"/>
          <p:cNvSpPr/>
          <p:nvPr/>
        </p:nvSpPr>
        <p:spPr>
          <a:xfrm>
            <a:off x="8812955" y="9212914"/>
            <a:ext cx="1296691" cy="1723953"/>
          </a:xfrm>
          <a:custGeom>
            <a:rect b="b" l="l" r="r" t="t"/>
            <a:pathLst>
              <a:path extrusionOk="0" h="1531" w="1149">
                <a:moveTo>
                  <a:pt x="1087" y="834"/>
                </a:moveTo>
                <a:lnTo>
                  <a:pt x="1087" y="834"/>
                </a:lnTo>
                <a:lnTo>
                  <a:pt x="1087" y="834"/>
                </a:lnTo>
                <a:cubicBezTo>
                  <a:pt x="1133" y="750"/>
                  <a:pt x="1148" y="650"/>
                  <a:pt x="1140" y="543"/>
                </a:cubicBezTo>
                <a:cubicBezTo>
                  <a:pt x="1118" y="268"/>
                  <a:pt x="888" y="46"/>
                  <a:pt x="612" y="23"/>
                </a:cubicBezTo>
                <a:cubicBezTo>
                  <a:pt x="276" y="0"/>
                  <a:pt x="0" y="268"/>
                  <a:pt x="0" y="597"/>
                </a:cubicBezTo>
                <a:cubicBezTo>
                  <a:pt x="0" y="681"/>
                  <a:pt x="16" y="757"/>
                  <a:pt x="54" y="834"/>
                </a:cubicBezTo>
                <a:lnTo>
                  <a:pt x="54" y="834"/>
                </a:lnTo>
                <a:cubicBezTo>
                  <a:pt x="54" y="841"/>
                  <a:pt x="54" y="841"/>
                  <a:pt x="54" y="841"/>
                </a:cubicBezTo>
                <a:cubicBezTo>
                  <a:pt x="69" y="872"/>
                  <a:pt x="84" y="895"/>
                  <a:pt x="107" y="926"/>
                </a:cubicBezTo>
                <a:cubicBezTo>
                  <a:pt x="383" y="1392"/>
                  <a:pt x="383" y="1392"/>
                  <a:pt x="383" y="1392"/>
                </a:cubicBezTo>
                <a:cubicBezTo>
                  <a:pt x="467" y="1530"/>
                  <a:pt x="674" y="1530"/>
                  <a:pt x="758" y="1392"/>
                </a:cubicBezTo>
                <a:cubicBezTo>
                  <a:pt x="1033" y="926"/>
                  <a:pt x="1033" y="926"/>
                  <a:pt x="1033" y="926"/>
                </a:cubicBezTo>
                <a:cubicBezTo>
                  <a:pt x="1056" y="895"/>
                  <a:pt x="1072" y="872"/>
                  <a:pt x="1087" y="841"/>
                </a:cubicBezTo>
                <a:lnTo>
                  <a:pt x="1087" y="834"/>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52" name="Google Shape;352;p10"/>
          <p:cNvSpPr/>
          <p:nvPr/>
        </p:nvSpPr>
        <p:spPr>
          <a:xfrm>
            <a:off x="15251702" y="4026145"/>
            <a:ext cx="1301660" cy="1723953"/>
          </a:xfrm>
          <a:custGeom>
            <a:rect b="b" l="l" r="r" t="t"/>
            <a:pathLst>
              <a:path extrusionOk="0" h="1532" w="1157">
                <a:moveTo>
                  <a:pt x="1095" y="835"/>
                </a:moveTo>
                <a:lnTo>
                  <a:pt x="1095" y="835"/>
                </a:lnTo>
                <a:lnTo>
                  <a:pt x="1095" y="835"/>
                </a:lnTo>
                <a:cubicBezTo>
                  <a:pt x="1133" y="743"/>
                  <a:pt x="1156" y="643"/>
                  <a:pt x="1141" y="544"/>
                </a:cubicBezTo>
                <a:cubicBezTo>
                  <a:pt x="1118" y="261"/>
                  <a:pt x="896" y="39"/>
                  <a:pt x="613" y="23"/>
                </a:cubicBezTo>
                <a:cubicBezTo>
                  <a:pt x="284" y="0"/>
                  <a:pt x="0" y="261"/>
                  <a:pt x="0" y="590"/>
                </a:cubicBezTo>
                <a:cubicBezTo>
                  <a:pt x="0" y="674"/>
                  <a:pt x="24" y="758"/>
                  <a:pt x="54" y="835"/>
                </a:cubicBezTo>
                <a:lnTo>
                  <a:pt x="54" y="835"/>
                </a:lnTo>
                <a:cubicBezTo>
                  <a:pt x="62" y="842"/>
                  <a:pt x="62" y="842"/>
                  <a:pt x="62" y="842"/>
                </a:cubicBezTo>
                <a:cubicBezTo>
                  <a:pt x="77" y="873"/>
                  <a:pt x="92" y="896"/>
                  <a:pt x="107" y="926"/>
                </a:cubicBezTo>
                <a:cubicBezTo>
                  <a:pt x="391" y="1393"/>
                  <a:pt x="391" y="1393"/>
                  <a:pt x="391" y="1393"/>
                </a:cubicBezTo>
                <a:cubicBezTo>
                  <a:pt x="475" y="1531"/>
                  <a:pt x="674" y="1531"/>
                  <a:pt x="758" y="1393"/>
                </a:cubicBezTo>
                <a:cubicBezTo>
                  <a:pt x="1041" y="926"/>
                  <a:pt x="1041" y="926"/>
                  <a:pt x="1041" y="926"/>
                </a:cubicBezTo>
                <a:cubicBezTo>
                  <a:pt x="1056" y="896"/>
                  <a:pt x="1072" y="873"/>
                  <a:pt x="1087" y="842"/>
                </a:cubicBezTo>
                <a:lnTo>
                  <a:pt x="1095" y="835"/>
                </a:lnTo>
              </a:path>
            </a:pathLst>
          </a:custGeom>
          <a:solidFill>
            <a:srgbClr val="8945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53" name="Google Shape;353;p10"/>
          <p:cNvSpPr/>
          <p:nvPr/>
        </p:nvSpPr>
        <p:spPr>
          <a:xfrm>
            <a:off x="19757831" y="8894951"/>
            <a:ext cx="1291724" cy="1723953"/>
          </a:xfrm>
          <a:custGeom>
            <a:rect b="b" l="l" r="r" t="t"/>
            <a:pathLst>
              <a:path extrusionOk="0" h="1531" w="1148">
                <a:moveTo>
                  <a:pt x="1094" y="826"/>
                </a:moveTo>
                <a:lnTo>
                  <a:pt x="1094" y="826"/>
                </a:lnTo>
                <a:lnTo>
                  <a:pt x="1094" y="826"/>
                </a:lnTo>
                <a:cubicBezTo>
                  <a:pt x="1132" y="742"/>
                  <a:pt x="1147" y="643"/>
                  <a:pt x="1140" y="543"/>
                </a:cubicBezTo>
                <a:cubicBezTo>
                  <a:pt x="1117" y="260"/>
                  <a:pt x="887" y="38"/>
                  <a:pt x="612" y="23"/>
                </a:cubicBezTo>
                <a:cubicBezTo>
                  <a:pt x="275" y="0"/>
                  <a:pt x="0" y="260"/>
                  <a:pt x="0" y="589"/>
                </a:cubicBezTo>
                <a:cubicBezTo>
                  <a:pt x="0" y="673"/>
                  <a:pt x="22" y="757"/>
                  <a:pt x="53" y="826"/>
                </a:cubicBezTo>
                <a:lnTo>
                  <a:pt x="53" y="826"/>
                </a:lnTo>
                <a:cubicBezTo>
                  <a:pt x="61" y="834"/>
                  <a:pt x="61" y="834"/>
                  <a:pt x="61" y="834"/>
                </a:cubicBezTo>
                <a:cubicBezTo>
                  <a:pt x="68" y="864"/>
                  <a:pt x="92" y="895"/>
                  <a:pt x="107" y="918"/>
                </a:cubicBezTo>
                <a:cubicBezTo>
                  <a:pt x="382" y="1385"/>
                  <a:pt x="382" y="1385"/>
                  <a:pt x="382" y="1385"/>
                </a:cubicBezTo>
                <a:cubicBezTo>
                  <a:pt x="466" y="1530"/>
                  <a:pt x="673" y="1530"/>
                  <a:pt x="757" y="1385"/>
                </a:cubicBezTo>
                <a:cubicBezTo>
                  <a:pt x="1033" y="918"/>
                  <a:pt x="1033" y="918"/>
                  <a:pt x="1033" y="918"/>
                </a:cubicBezTo>
                <a:cubicBezTo>
                  <a:pt x="1056" y="895"/>
                  <a:pt x="1071" y="864"/>
                  <a:pt x="1086" y="834"/>
                </a:cubicBezTo>
                <a:lnTo>
                  <a:pt x="1094" y="826"/>
                </a:lnTo>
              </a:path>
            </a:pathLst>
          </a:custGeom>
          <a:solidFill>
            <a:srgbClr val="6B01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grpSp>
        <p:nvGrpSpPr>
          <p:cNvPr id="358" name="Google Shape;358;p11"/>
          <p:cNvGrpSpPr/>
          <p:nvPr/>
        </p:nvGrpSpPr>
        <p:grpSpPr>
          <a:xfrm>
            <a:off x="1220153" y="1022190"/>
            <a:ext cx="21937417" cy="2130562"/>
            <a:chOff x="1220153" y="861425"/>
            <a:chExt cx="21937417" cy="2130562"/>
          </a:xfrm>
        </p:grpSpPr>
        <p:sp>
          <p:nvSpPr>
            <p:cNvPr id="359" name="Google Shape;359;p11"/>
            <p:cNvSpPr txBox="1"/>
            <p:nvPr/>
          </p:nvSpPr>
          <p:spPr>
            <a:xfrm>
              <a:off x="1220153" y="861425"/>
              <a:ext cx="2193741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2"/>
                  </a:solidFill>
                  <a:latin typeface="Poppins"/>
                  <a:ea typeface="Poppins"/>
                  <a:cs typeface="Poppins"/>
                  <a:sym typeface="Poppins"/>
                </a:rPr>
                <a:t>Preparing Students for the Future of Work</a:t>
              </a:r>
              <a:endParaRPr/>
            </a:p>
          </p:txBody>
        </p:sp>
        <p:sp>
          <p:nvSpPr>
            <p:cNvPr id="360" name="Google Shape;360;p11"/>
            <p:cNvSpPr txBox="1"/>
            <p:nvPr/>
          </p:nvSpPr>
          <p:spPr>
            <a:xfrm>
              <a:off x="2668308" y="2222546"/>
              <a:ext cx="1904103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dk1"/>
                  </a:solidFill>
                  <a:latin typeface="Poppins"/>
                  <a:ea typeface="Poppins"/>
                  <a:cs typeface="Poppins"/>
                  <a:sym typeface="Poppins"/>
                </a:rPr>
                <a:t>From Ready for Jobs to Ready for the Journey</a:t>
              </a:r>
              <a:endParaRPr/>
            </a:p>
          </p:txBody>
        </p:sp>
      </p:grpSp>
      <p:grpSp>
        <p:nvGrpSpPr>
          <p:cNvPr id="361" name="Google Shape;361;p11"/>
          <p:cNvGrpSpPr/>
          <p:nvPr/>
        </p:nvGrpSpPr>
        <p:grpSpPr>
          <a:xfrm>
            <a:off x="15919255" y="4299500"/>
            <a:ext cx="5100189" cy="8305102"/>
            <a:chOff x="4227513" y="3113088"/>
            <a:chExt cx="2516187" cy="4097337"/>
          </a:xfrm>
        </p:grpSpPr>
        <p:sp>
          <p:nvSpPr>
            <p:cNvPr id="362" name="Google Shape;362;p11"/>
            <p:cNvSpPr/>
            <p:nvPr/>
          </p:nvSpPr>
          <p:spPr>
            <a:xfrm>
              <a:off x="4341813" y="5586413"/>
              <a:ext cx="2362200" cy="107950"/>
            </a:xfrm>
            <a:custGeom>
              <a:rect b="b" l="l" r="r" t="t"/>
              <a:pathLst>
                <a:path extrusionOk="0" h="300" w="6562">
                  <a:moveTo>
                    <a:pt x="6561" y="299"/>
                  </a:moveTo>
                  <a:lnTo>
                    <a:pt x="0" y="217"/>
                  </a:lnTo>
                  <a:lnTo>
                    <a:pt x="0" y="0"/>
                  </a:lnTo>
                  <a:lnTo>
                    <a:pt x="6561" y="82"/>
                  </a:lnTo>
                  <a:lnTo>
                    <a:pt x="6561" y="299"/>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63" name="Google Shape;363;p11"/>
            <p:cNvSpPr/>
            <p:nvPr/>
          </p:nvSpPr>
          <p:spPr>
            <a:xfrm>
              <a:off x="4837113" y="6740525"/>
              <a:ext cx="209550" cy="469900"/>
            </a:xfrm>
            <a:custGeom>
              <a:rect b="b" l="l" r="r" t="t"/>
              <a:pathLst>
                <a:path extrusionOk="0" h="1307" w="582">
                  <a:moveTo>
                    <a:pt x="396" y="0"/>
                  </a:moveTo>
                  <a:lnTo>
                    <a:pt x="396" y="0"/>
                  </a:lnTo>
                  <a:cubicBezTo>
                    <a:pt x="458" y="203"/>
                    <a:pt x="519" y="407"/>
                    <a:pt x="581" y="609"/>
                  </a:cubicBezTo>
                  <a:lnTo>
                    <a:pt x="581" y="609"/>
                  </a:lnTo>
                  <a:cubicBezTo>
                    <a:pt x="476" y="803"/>
                    <a:pt x="373" y="1001"/>
                    <a:pt x="277" y="1201"/>
                  </a:cubicBezTo>
                  <a:lnTo>
                    <a:pt x="277" y="1202"/>
                  </a:lnTo>
                  <a:lnTo>
                    <a:pt x="277" y="1202"/>
                  </a:lnTo>
                  <a:cubicBezTo>
                    <a:pt x="185" y="1238"/>
                    <a:pt x="93" y="1273"/>
                    <a:pt x="0" y="1306"/>
                  </a:cubicBezTo>
                  <a:lnTo>
                    <a:pt x="0" y="1306"/>
                  </a:lnTo>
                  <a:cubicBezTo>
                    <a:pt x="111" y="1067"/>
                    <a:pt x="270" y="679"/>
                    <a:pt x="270" y="679"/>
                  </a:cubicBezTo>
                  <a:lnTo>
                    <a:pt x="270" y="679"/>
                  </a:lnTo>
                  <a:cubicBezTo>
                    <a:pt x="202" y="493"/>
                    <a:pt x="134" y="305"/>
                    <a:pt x="66" y="119"/>
                  </a:cubicBezTo>
                  <a:lnTo>
                    <a:pt x="66" y="119"/>
                  </a:lnTo>
                  <a:cubicBezTo>
                    <a:pt x="155" y="97"/>
                    <a:pt x="242" y="63"/>
                    <a:pt x="326" y="29"/>
                  </a:cubicBezTo>
                  <a:lnTo>
                    <a:pt x="326" y="29"/>
                  </a:lnTo>
                  <a:cubicBezTo>
                    <a:pt x="349" y="19"/>
                    <a:pt x="373" y="10"/>
                    <a:pt x="396" y="0"/>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64" name="Google Shape;364;p11"/>
            <p:cNvSpPr/>
            <p:nvPr/>
          </p:nvSpPr>
          <p:spPr>
            <a:xfrm>
              <a:off x="5483225" y="6342063"/>
              <a:ext cx="228600" cy="498475"/>
            </a:xfrm>
            <a:custGeom>
              <a:rect b="b" l="l" r="r" t="t"/>
              <a:pathLst>
                <a:path extrusionOk="0" h="1383" w="635">
                  <a:moveTo>
                    <a:pt x="600" y="428"/>
                  </a:moveTo>
                  <a:lnTo>
                    <a:pt x="600" y="428"/>
                  </a:lnTo>
                  <a:cubicBezTo>
                    <a:pt x="617" y="660"/>
                    <a:pt x="623" y="874"/>
                    <a:pt x="634" y="1093"/>
                  </a:cubicBezTo>
                  <a:lnTo>
                    <a:pt x="634" y="1093"/>
                  </a:lnTo>
                  <a:cubicBezTo>
                    <a:pt x="573" y="1191"/>
                    <a:pt x="510" y="1284"/>
                    <a:pt x="443" y="1370"/>
                  </a:cubicBezTo>
                  <a:lnTo>
                    <a:pt x="443" y="1370"/>
                  </a:lnTo>
                  <a:cubicBezTo>
                    <a:pt x="434" y="1382"/>
                    <a:pt x="414" y="1376"/>
                    <a:pt x="413" y="1360"/>
                  </a:cubicBezTo>
                  <a:lnTo>
                    <a:pt x="413" y="1360"/>
                  </a:lnTo>
                  <a:cubicBezTo>
                    <a:pt x="406" y="1133"/>
                    <a:pt x="414" y="829"/>
                    <a:pt x="374" y="608"/>
                  </a:cubicBezTo>
                  <a:lnTo>
                    <a:pt x="374" y="608"/>
                  </a:lnTo>
                  <a:cubicBezTo>
                    <a:pt x="374" y="608"/>
                    <a:pt x="174" y="383"/>
                    <a:pt x="0" y="228"/>
                  </a:cubicBezTo>
                  <a:lnTo>
                    <a:pt x="0" y="228"/>
                  </a:lnTo>
                  <a:cubicBezTo>
                    <a:pt x="89" y="157"/>
                    <a:pt x="174" y="81"/>
                    <a:pt x="254" y="0"/>
                  </a:cubicBezTo>
                  <a:lnTo>
                    <a:pt x="254" y="0"/>
                  </a:lnTo>
                  <a:cubicBezTo>
                    <a:pt x="373" y="136"/>
                    <a:pt x="499" y="289"/>
                    <a:pt x="600" y="428"/>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65" name="Google Shape;365;p11"/>
            <p:cNvSpPr/>
            <p:nvPr/>
          </p:nvSpPr>
          <p:spPr>
            <a:xfrm>
              <a:off x="4935538" y="6665913"/>
              <a:ext cx="355600" cy="508000"/>
            </a:xfrm>
            <a:custGeom>
              <a:rect b="b" l="l" r="r" t="t"/>
              <a:pathLst>
                <a:path extrusionOk="0" h="1411" w="988">
                  <a:moveTo>
                    <a:pt x="625" y="0"/>
                  </a:moveTo>
                  <a:lnTo>
                    <a:pt x="625" y="0"/>
                  </a:lnTo>
                  <a:cubicBezTo>
                    <a:pt x="749" y="313"/>
                    <a:pt x="871" y="626"/>
                    <a:pt x="987" y="941"/>
                  </a:cubicBezTo>
                  <a:lnTo>
                    <a:pt x="987" y="941"/>
                  </a:lnTo>
                  <a:cubicBezTo>
                    <a:pt x="668" y="1118"/>
                    <a:pt x="339" y="1275"/>
                    <a:pt x="0" y="1410"/>
                  </a:cubicBezTo>
                  <a:lnTo>
                    <a:pt x="0" y="1410"/>
                  </a:lnTo>
                  <a:cubicBezTo>
                    <a:pt x="96" y="1209"/>
                    <a:pt x="199" y="1011"/>
                    <a:pt x="304" y="818"/>
                  </a:cubicBezTo>
                  <a:lnTo>
                    <a:pt x="304" y="818"/>
                  </a:lnTo>
                  <a:cubicBezTo>
                    <a:pt x="242" y="615"/>
                    <a:pt x="181" y="411"/>
                    <a:pt x="119" y="209"/>
                  </a:cubicBezTo>
                  <a:lnTo>
                    <a:pt x="119" y="209"/>
                  </a:lnTo>
                  <a:cubicBezTo>
                    <a:pt x="288" y="141"/>
                    <a:pt x="457" y="71"/>
                    <a:pt x="625" y="0"/>
                  </a:cubicBez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66" name="Google Shape;366;p11"/>
            <p:cNvSpPr/>
            <p:nvPr/>
          </p:nvSpPr>
          <p:spPr>
            <a:xfrm>
              <a:off x="5573713" y="6202363"/>
              <a:ext cx="317500" cy="533400"/>
            </a:xfrm>
            <a:custGeom>
              <a:rect b="b" l="l" r="r" t="t"/>
              <a:pathLst>
                <a:path extrusionOk="0" h="1482" w="884">
                  <a:moveTo>
                    <a:pt x="321" y="0"/>
                  </a:moveTo>
                  <a:lnTo>
                    <a:pt x="321" y="0"/>
                  </a:lnTo>
                  <a:cubicBezTo>
                    <a:pt x="521" y="205"/>
                    <a:pt x="883" y="584"/>
                    <a:pt x="871" y="604"/>
                  </a:cubicBezTo>
                  <a:lnTo>
                    <a:pt x="871" y="604"/>
                  </a:lnTo>
                  <a:cubicBezTo>
                    <a:pt x="709" y="880"/>
                    <a:pt x="557" y="1197"/>
                    <a:pt x="380" y="1481"/>
                  </a:cubicBezTo>
                  <a:lnTo>
                    <a:pt x="380" y="1481"/>
                  </a:lnTo>
                  <a:cubicBezTo>
                    <a:pt x="369" y="1261"/>
                    <a:pt x="363" y="1048"/>
                    <a:pt x="346" y="816"/>
                  </a:cubicBezTo>
                  <a:lnTo>
                    <a:pt x="346" y="816"/>
                  </a:lnTo>
                  <a:cubicBezTo>
                    <a:pt x="245" y="676"/>
                    <a:pt x="119" y="524"/>
                    <a:pt x="0" y="388"/>
                  </a:cubicBezTo>
                  <a:lnTo>
                    <a:pt x="0" y="388"/>
                  </a:lnTo>
                  <a:cubicBezTo>
                    <a:pt x="118" y="268"/>
                    <a:pt x="226" y="139"/>
                    <a:pt x="321" y="0"/>
                  </a:cubicBez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67" name="Google Shape;367;p11"/>
            <p:cNvSpPr/>
            <p:nvPr/>
          </p:nvSpPr>
          <p:spPr>
            <a:xfrm>
              <a:off x="5353050" y="4305300"/>
              <a:ext cx="152400" cy="144463"/>
            </a:xfrm>
            <a:custGeom>
              <a:rect b="b" l="l" r="r" t="t"/>
              <a:pathLst>
                <a:path extrusionOk="0" h="400" w="425">
                  <a:moveTo>
                    <a:pt x="414" y="28"/>
                  </a:moveTo>
                  <a:lnTo>
                    <a:pt x="424" y="28"/>
                  </a:lnTo>
                  <a:lnTo>
                    <a:pt x="424" y="28"/>
                  </a:lnTo>
                  <a:cubicBezTo>
                    <a:pt x="423" y="152"/>
                    <a:pt x="397" y="276"/>
                    <a:pt x="397" y="399"/>
                  </a:cubicBezTo>
                  <a:lnTo>
                    <a:pt x="397" y="399"/>
                  </a:lnTo>
                  <a:cubicBezTo>
                    <a:pt x="340" y="390"/>
                    <a:pt x="284" y="385"/>
                    <a:pt x="228" y="384"/>
                  </a:cubicBezTo>
                  <a:lnTo>
                    <a:pt x="228" y="384"/>
                  </a:lnTo>
                  <a:cubicBezTo>
                    <a:pt x="156" y="383"/>
                    <a:pt x="85" y="388"/>
                    <a:pt x="15" y="397"/>
                  </a:cubicBezTo>
                  <a:lnTo>
                    <a:pt x="15" y="397"/>
                  </a:lnTo>
                  <a:cubicBezTo>
                    <a:pt x="8" y="383"/>
                    <a:pt x="3" y="369"/>
                    <a:pt x="0" y="354"/>
                  </a:cubicBezTo>
                  <a:lnTo>
                    <a:pt x="0" y="354"/>
                  </a:lnTo>
                  <a:cubicBezTo>
                    <a:pt x="72" y="342"/>
                    <a:pt x="141" y="314"/>
                    <a:pt x="201" y="272"/>
                  </a:cubicBezTo>
                  <a:lnTo>
                    <a:pt x="201" y="272"/>
                  </a:lnTo>
                  <a:cubicBezTo>
                    <a:pt x="159" y="276"/>
                    <a:pt x="116" y="253"/>
                    <a:pt x="96" y="216"/>
                  </a:cubicBezTo>
                  <a:lnTo>
                    <a:pt x="96" y="216"/>
                  </a:lnTo>
                  <a:cubicBezTo>
                    <a:pt x="203" y="185"/>
                    <a:pt x="274" y="97"/>
                    <a:pt x="321" y="0"/>
                  </a:cubicBezTo>
                  <a:lnTo>
                    <a:pt x="321" y="0"/>
                  </a:lnTo>
                  <a:cubicBezTo>
                    <a:pt x="354" y="11"/>
                    <a:pt x="387" y="19"/>
                    <a:pt x="414" y="28"/>
                  </a:cubicBez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68" name="Google Shape;368;p11"/>
            <p:cNvSpPr/>
            <p:nvPr/>
          </p:nvSpPr>
          <p:spPr>
            <a:xfrm>
              <a:off x="5495925" y="3832225"/>
              <a:ext cx="452438" cy="703263"/>
            </a:xfrm>
            <a:custGeom>
              <a:rect b="b" l="l" r="r" t="t"/>
              <a:pathLst>
                <a:path extrusionOk="0" h="1955" w="1258">
                  <a:moveTo>
                    <a:pt x="1236" y="1490"/>
                  </a:moveTo>
                  <a:lnTo>
                    <a:pt x="1236" y="1490"/>
                  </a:lnTo>
                  <a:cubicBezTo>
                    <a:pt x="1148" y="1533"/>
                    <a:pt x="1031" y="1504"/>
                    <a:pt x="975" y="1424"/>
                  </a:cubicBezTo>
                  <a:lnTo>
                    <a:pt x="975" y="1424"/>
                  </a:lnTo>
                  <a:cubicBezTo>
                    <a:pt x="993" y="1560"/>
                    <a:pt x="1040" y="1694"/>
                    <a:pt x="1112" y="1812"/>
                  </a:cubicBezTo>
                  <a:lnTo>
                    <a:pt x="1112" y="1812"/>
                  </a:lnTo>
                  <a:cubicBezTo>
                    <a:pt x="1124" y="1833"/>
                    <a:pt x="1101" y="1858"/>
                    <a:pt x="1080" y="1846"/>
                  </a:cubicBezTo>
                  <a:lnTo>
                    <a:pt x="1080" y="1846"/>
                  </a:lnTo>
                  <a:cubicBezTo>
                    <a:pt x="1027" y="1816"/>
                    <a:pt x="979" y="1778"/>
                    <a:pt x="937" y="1735"/>
                  </a:cubicBezTo>
                  <a:lnTo>
                    <a:pt x="937" y="1735"/>
                  </a:lnTo>
                  <a:cubicBezTo>
                    <a:pt x="926" y="1807"/>
                    <a:pt x="923" y="1881"/>
                    <a:pt x="930" y="1954"/>
                  </a:cubicBezTo>
                  <a:lnTo>
                    <a:pt x="930" y="1954"/>
                  </a:lnTo>
                  <a:cubicBezTo>
                    <a:pt x="909" y="1932"/>
                    <a:pt x="888" y="1911"/>
                    <a:pt x="865" y="1890"/>
                  </a:cubicBezTo>
                  <a:lnTo>
                    <a:pt x="865" y="1890"/>
                  </a:lnTo>
                  <a:cubicBezTo>
                    <a:pt x="795" y="1827"/>
                    <a:pt x="709" y="1776"/>
                    <a:pt x="618" y="1748"/>
                  </a:cubicBezTo>
                  <a:lnTo>
                    <a:pt x="618" y="1748"/>
                  </a:lnTo>
                  <a:cubicBezTo>
                    <a:pt x="556" y="1728"/>
                    <a:pt x="492" y="1720"/>
                    <a:pt x="426" y="1727"/>
                  </a:cubicBezTo>
                  <a:lnTo>
                    <a:pt x="426" y="1727"/>
                  </a:lnTo>
                  <a:cubicBezTo>
                    <a:pt x="414" y="1545"/>
                    <a:pt x="403" y="1343"/>
                    <a:pt x="391" y="1165"/>
                  </a:cubicBezTo>
                  <a:lnTo>
                    <a:pt x="402" y="1162"/>
                  </a:lnTo>
                  <a:lnTo>
                    <a:pt x="402" y="1162"/>
                  </a:lnTo>
                  <a:cubicBezTo>
                    <a:pt x="476" y="1184"/>
                    <a:pt x="564" y="1151"/>
                    <a:pt x="570" y="1074"/>
                  </a:cubicBezTo>
                  <a:lnTo>
                    <a:pt x="570" y="1074"/>
                  </a:lnTo>
                  <a:cubicBezTo>
                    <a:pt x="577" y="996"/>
                    <a:pt x="500" y="910"/>
                    <a:pt x="422" y="919"/>
                  </a:cubicBezTo>
                  <a:lnTo>
                    <a:pt x="373" y="930"/>
                  </a:lnTo>
                  <a:lnTo>
                    <a:pt x="373" y="930"/>
                  </a:lnTo>
                  <a:cubicBezTo>
                    <a:pt x="368" y="931"/>
                    <a:pt x="364" y="927"/>
                    <a:pt x="364" y="922"/>
                  </a:cubicBezTo>
                  <a:lnTo>
                    <a:pt x="364" y="922"/>
                  </a:lnTo>
                  <a:cubicBezTo>
                    <a:pt x="369" y="762"/>
                    <a:pt x="282" y="569"/>
                    <a:pt x="173" y="454"/>
                  </a:cubicBezTo>
                  <a:lnTo>
                    <a:pt x="173" y="454"/>
                  </a:lnTo>
                  <a:cubicBezTo>
                    <a:pt x="55" y="454"/>
                    <a:pt x="20" y="333"/>
                    <a:pt x="0" y="272"/>
                  </a:cubicBezTo>
                  <a:lnTo>
                    <a:pt x="0" y="272"/>
                  </a:lnTo>
                  <a:cubicBezTo>
                    <a:pt x="37" y="281"/>
                    <a:pt x="74" y="290"/>
                    <a:pt x="112" y="299"/>
                  </a:cubicBezTo>
                  <a:lnTo>
                    <a:pt x="112" y="299"/>
                  </a:lnTo>
                  <a:cubicBezTo>
                    <a:pt x="72" y="228"/>
                    <a:pt x="55" y="130"/>
                    <a:pt x="116" y="0"/>
                  </a:cubicBezTo>
                  <a:lnTo>
                    <a:pt x="116" y="0"/>
                  </a:lnTo>
                  <a:cubicBezTo>
                    <a:pt x="116" y="193"/>
                    <a:pt x="272" y="281"/>
                    <a:pt x="422" y="271"/>
                  </a:cubicBezTo>
                  <a:lnTo>
                    <a:pt x="422" y="271"/>
                  </a:lnTo>
                  <a:cubicBezTo>
                    <a:pt x="622" y="256"/>
                    <a:pt x="739" y="294"/>
                    <a:pt x="881" y="438"/>
                  </a:cubicBezTo>
                  <a:lnTo>
                    <a:pt x="881" y="438"/>
                  </a:lnTo>
                  <a:cubicBezTo>
                    <a:pt x="1257" y="822"/>
                    <a:pt x="833" y="1053"/>
                    <a:pt x="1236" y="1490"/>
                  </a:cubicBez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69" name="Google Shape;369;p11"/>
            <p:cNvSpPr/>
            <p:nvPr/>
          </p:nvSpPr>
          <p:spPr>
            <a:xfrm>
              <a:off x="5149850" y="4443413"/>
              <a:ext cx="850900" cy="723900"/>
            </a:xfrm>
            <a:custGeom>
              <a:rect b="b" l="l" r="r" t="t"/>
              <a:pathLst>
                <a:path extrusionOk="0" h="2010" w="2364">
                  <a:moveTo>
                    <a:pt x="1619" y="1089"/>
                  </a:moveTo>
                  <a:lnTo>
                    <a:pt x="1618" y="1089"/>
                  </a:lnTo>
                  <a:lnTo>
                    <a:pt x="1618" y="1089"/>
                  </a:lnTo>
                  <a:cubicBezTo>
                    <a:pt x="1631" y="1353"/>
                    <a:pt x="1664" y="1726"/>
                    <a:pt x="1667" y="2009"/>
                  </a:cubicBezTo>
                  <a:lnTo>
                    <a:pt x="1667" y="2009"/>
                  </a:lnTo>
                  <a:cubicBezTo>
                    <a:pt x="1640" y="2008"/>
                    <a:pt x="1614" y="2007"/>
                    <a:pt x="1587" y="2005"/>
                  </a:cubicBezTo>
                  <a:lnTo>
                    <a:pt x="1587" y="2005"/>
                  </a:lnTo>
                  <a:cubicBezTo>
                    <a:pt x="1351" y="1993"/>
                    <a:pt x="1115" y="1974"/>
                    <a:pt x="887" y="1914"/>
                  </a:cubicBezTo>
                  <a:lnTo>
                    <a:pt x="887" y="1914"/>
                  </a:lnTo>
                  <a:cubicBezTo>
                    <a:pt x="613" y="1843"/>
                    <a:pt x="349" y="1707"/>
                    <a:pt x="170" y="1489"/>
                  </a:cubicBezTo>
                  <a:lnTo>
                    <a:pt x="170" y="1489"/>
                  </a:lnTo>
                  <a:cubicBezTo>
                    <a:pt x="178" y="1486"/>
                    <a:pt x="186" y="1483"/>
                    <a:pt x="193" y="1480"/>
                  </a:cubicBezTo>
                  <a:lnTo>
                    <a:pt x="193" y="1480"/>
                  </a:lnTo>
                  <a:cubicBezTo>
                    <a:pt x="377" y="1443"/>
                    <a:pt x="528" y="1221"/>
                    <a:pt x="557" y="1058"/>
                  </a:cubicBezTo>
                  <a:lnTo>
                    <a:pt x="561" y="1054"/>
                  </a:lnTo>
                  <a:lnTo>
                    <a:pt x="561" y="1054"/>
                  </a:lnTo>
                  <a:cubicBezTo>
                    <a:pt x="501" y="992"/>
                    <a:pt x="463" y="912"/>
                    <a:pt x="446" y="829"/>
                  </a:cubicBezTo>
                  <a:lnTo>
                    <a:pt x="446" y="829"/>
                  </a:lnTo>
                  <a:cubicBezTo>
                    <a:pt x="314" y="845"/>
                    <a:pt x="183" y="860"/>
                    <a:pt x="51" y="871"/>
                  </a:cubicBezTo>
                  <a:lnTo>
                    <a:pt x="51" y="871"/>
                  </a:lnTo>
                  <a:cubicBezTo>
                    <a:pt x="42" y="614"/>
                    <a:pt x="25" y="359"/>
                    <a:pt x="0" y="104"/>
                  </a:cubicBezTo>
                  <a:lnTo>
                    <a:pt x="0" y="104"/>
                  </a:lnTo>
                  <a:cubicBezTo>
                    <a:pt x="13" y="103"/>
                    <a:pt x="26" y="102"/>
                    <a:pt x="39" y="100"/>
                  </a:cubicBezTo>
                  <a:lnTo>
                    <a:pt x="39" y="100"/>
                  </a:lnTo>
                  <a:cubicBezTo>
                    <a:pt x="223" y="82"/>
                    <a:pt x="401" y="36"/>
                    <a:pt x="583" y="14"/>
                  </a:cubicBezTo>
                  <a:lnTo>
                    <a:pt x="583" y="14"/>
                  </a:lnTo>
                  <a:cubicBezTo>
                    <a:pt x="653" y="6"/>
                    <a:pt x="724" y="0"/>
                    <a:pt x="796" y="1"/>
                  </a:cubicBezTo>
                  <a:lnTo>
                    <a:pt x="796" y="1"/>
                  </a:lnTo>
                  <a:cubicBezTo>
                    <a:pt x="830" y="104"/>
                    <a:pt x="927" y="180"/>
                    <a:pt x="1030" y="215"/>
                  </a:cubicBezTo>
                  <a:lnTo>
                    <a:pt x="1030" y="215"/>
                  </a:lnTo>
                  <a:cubicBezTo>
                    <a:pt x="1146" y="254"/>
                    <a:pt x="1276" y="249"/>
                    <a:pt x="1389" y="200"/>
                  </a:cubicBezTo>
                  <a:lnTo>
                    <a:pt x="1389" y="200"/>
                  </a:lnTo>
                  <a:cubicBezTo>
                    <a:pt x="1464" y="168"/>
                    <a:pt x="1531" y="117"/>
                    <a:pt x="1582" y="53"/>
                  </a:cubicBezTo>
                  <a:lnTo>
                    <a:pt x="1582" y="53"/>
                  </a:lnTo>
                  <a:cubicBezTo>
                    <a:pt x="1673" y="81"/>
                    <a:pt x="1759" y="132"/>
                    <a:pt x="1829" y="195"/>
                  </a:cubicBezTo>
                  <a:lnTo>
                    <a:pt x="1829" y="195"/>
                  </a:lnTo>
                  <a:cubicBezTo>
                    <a:pt x="1852" y="216"/>
                    <a:pt x="1873" y="237"/>
                    <a:pt x="1894" y="259"/>
                  </a:cubicBezTo>
                  <a:lnTo>
                    <a:pt x="1894" y="259"/>
                  </a:lnTo>
                  <a:lnTo>
                    <a:pt x="1894" y="259"/>
                  </a:lnTo>
                  <a:cubicBezTo>
                    <a:pt x="2093" y="473"/>
                    <a:pt x="2230" y="745"/>
                    <a:pt x="2363" y="1016"/>
                  </a:cubicBezTo>
                  <a:lnTo>
                    <a:pt x="2363" y="1016"/>
                  </a:lnTo>
                  <a:cubicBezTo>
                    <a:pt x="2183" y="1164"/>
                    <a:pt x="2017" y="1294"/>
                    <a:pt x="1813" y="1405"/>
                  </a:cubicBezTo>
                  <a:lnTo>
                    <a:pt x="1811" y="1407"/>
                  </a:lnTo>
                  <a:lnTo>
                    <a:pt x="1811" y="1407"/>
                  </a:lnTo>
                  <a:cubicBezTo>
                    <a:pt x="1739" y="1295"/>
                    <a:pt x="1674" y="1188"/>
                    <a:pt x="1619" y="108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0" name="Google Shape;370;p11"/>
            <p:cNvSpPr/>
            <p:nvPr/>
          </p:nvSpPr>
          <p:spPr>
            <a:xfrm>
              <a:off x="4606925" y="4978400"/>
              <a:ext cx="1130300" cy="1812925"/>
            </a:xfrm>
            <a:custGeom>
              <a:rect b="b" l="l" r="r" t="t"/>
              <a:pathLst>
                <a:path extrusionOk="0" h="5035" w="3141">
                  <a:moveTo>
                    <a:pt x="262" y="1655"/>
                  </a:moveTo>
                  <a:lnTo>
                    <a:pt x="262" y="1655"/>
                  </a:lnTo>
                  <a:cubicBezTo>
                    <a:pt x="260" y="1649"/>
                    <a:pt x="258" y="1643"/>
                    <a:pt x="256" y="1638"/>
                  </a:cubicBezTo>
                  <a:lnTo>
                    <a:pt x="256" y="1638"/>
                  </a:lnTo>
                  <a:cubicBezTo>
                    <a:pt x="178" y="1419"/>
                    <a:pt x="158" y="1173"/>
                    <a:pt x="241" y="956"/>
                  </a:cubicBezTo>
                  <a:lnTo>
                    <a:pt x="241" y="956"/>
                  </a:lnTo>
                  <a:cubicBezTo>
                    <a:pt x="356" y="659"/>
                    <a:pt x="642" y="466"/>
                    <a:pt x="927" y="322"/>
                  </a:cubicBezTo>
                  <a:lnTo>
                    <a:pt x="927" y="322"/>
                  </a:lnTo>
                  <a:cubicBezTo>
                    <a:pt x="1169" y="199"/>
                    <a:pt x="1421" y="99"/>
                    <a:pt x="1675" y="0"/>
                  </a:cubicBezTo>
                  <a:lnTo>
                    <a:pt x="1675" y="0"/>
                  </a:lnTo>
                  <a:cubicBezTo>
                    <a:pt x="1854" y="218"/>
                    <a:pt x="2118" y="354"/>
                    <a:pt x="2392" y="425"/>
                  </a:cubicBezTo>
                  <a:lnTo>
                    <a:pt x="2392" y="425"/>
                  </a:lnTo>
                  <a:cubicBezTo>
                    <a:pt x="2620" y="485"/>
                    <a:pt x="2856" y="504"/>
                    <a:pt x="3092" y="516"/>
                  </a:cubicBezTo>
                  <a:lnTo>
                    <a:pt x="3092" y="516"/>
                  </a:lnTo>
                  <a:cubicBezTo>
                    <a:pt x="3140" y="833"/>
                    <a:pt x="3000" y="1164"/>
                    <a:pt x="2778" y="1399"/>
                  </a:cubicBezTo>
                  <a:lnTo>
                    <a:pt x="2778" y="1399"/>
                  </a:lnTo>
                  <a:cubicBezTo>
                    <a:pt x="2537" y="1654"/>
                    <a:pt x="2212" y="1811"/>
                    <a:pt x="1882" y="1931"/>
                  </a:cubicBezTo>
                  <a:lnTo>
                    <a:pt x="1882" y="1931"/>
                  </a:lnTo>
                  <a:cubicBezTo>
                    <a:pt x="1876" y="1934"/>
                    <a:pt x="1872" y="1935"/>
                    <a:pt x="1867" y="1937"/>
                  </a:cubicBezTo>
                  <a:lnTo>
                    <a:pt x="1867" y="1937"/>
                  </a:lnTo>
                  <a:cubicBezTo>
                    <a:pt x="1682" y="2003"/>
                    <a:pt x="1488" y="2069"/>
                    <a:pt x="1357" y="2213"/>
                  </a:cubicBezTo>
                  <a:lnTo>
                    <a:pt x="1357" y="2213"/>
                  </a:lnTo>
                  <a:cubicBezTo>
                    <a:pt x="1183" y="2405"/>
                    <a:pt x="1165" y="2688"/>
                    <a:pt x="1178" y="2948"/>
                  </a:cubicBezTo>
                  <a:lnTo>
                    <a:pt x="1178" y="2948"/>
                  </a:lnTo>
                  <a:lnTo>
                    <a:pt x="1178" y="2948"/>
                  </a:lnTo>
                  <a:cubicBezTo>
                    <a:pt x="1178" y="2957"/>
                    <a:pt x="1179" y="2964"/>
                    <a:pt x="1180" y="2972"/>
                  </a:cubicBezTo>
                  <a:lnTo>
                    <a:pt x="1180" y="2972"/>
                  </a:lnTo>
                  <a:cubicBezTo>
                    <a:pt x="1213" y="3553"/>
                    <a:pt x="1353" y="4130"/>
                    <a:pt x="1572" y="4671"/>
                  </a:cubicBezTo>
                  <a:lnTo>
                    <a:pt x="1572" y="4671"/>
                  </a:lnTo>
                  <a:cubicBezTo>
                    <a:pt x="1562" y="4676"/>
                    <a:pt x="1550" y="4681"/>
                    <a:pt x="1539" y="4685"/>
                  </a:cubicBezTo>
                  <a:lnTo>
                    <a:pt x="1539" y="4685"/>
                  </a:lnTo>
                  <a:cubicBezTo>
                    <a:pt x="1371" y="4756"/>
                    <a:pt x="1202" y="4826"/>
                    <a:pt x="1033" y="4893"/>
                  </a:cubicBezTo>
                  <a:lnTo>
                    <a:pt x="1033" y="4893"/>
                  </a:lnTo>
                  <a:cubicBezTo>
                    <a:pt x="1010" y="4903"/>
                    <a:pt x="986" y="4912"/>
                    <a:pt x="963" y="4922"/>
                  </a:cubicBezTo>
                  <a:lnTo>
                    <a:pt x="963" y="4922"/>
                  </a:lnTo>
                  <a:cubicBezTo>
                    <a:pt x="879" y="4956"/>
                    <a:pt x="792" y="4990"/>
                    <a:pt x="703" y="5012"/>
                  </a:cubicBezTo>
                  <a:lnTo>
                    <a:pt x="703" y="5012"/>
                  </a:lnTo>
                  <a:cubicBezTo>
                    <a:pt x="663" y="5023"/>
                    <a:pt x="623" y="5031"/>
                    <a:pt x="582" y="5034"/>
                  </a:cubicBezTo>
                  <a:lnTo>
                    <a:pt x="582" y="5034"/>
                  </a:lnTo>
                  <a:cubicBezTo>
                    <a:pt x="374" y="4417"/>
                    <a:pt x="180" y="3773"/>
                    <a:pt x="80" y="3139"/>
                  </a:cubicBezTo>
                  <a:lnTo>
                    <a:pt x="80" y="3139"/>
                  </a:lnTo>
                  <a:cubicBezTo>
                    <a:pt x="0" y="2640"/>
                    <a:pt x="35" y="2103"/>
                    <a:pt x="262" y="1655"/>
                  </a:cubicBezTo>
                </a:path>
              </a:pathLst>
            </a:custGeom>
            <a:solidFill>
              <a:schemeClr val="accent3"/>
            </a:solidFill>
            <a:ln cap="flat" cmpd="sng" w="9525">
              <a:solidFill>
                <a:srgbClr val="CA4914"/>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1" name="Google Shape;371;p11"/>
            <p:cNvSpPr/>
            <p:nvPr/>
          </p:nvSpPr>
          <p:spPr>
            <a:xfrm>
              <a:off x="5026025" y="5676900"/>
              <a:ext cx="669925" cy="771525"/>
            </a:xfrm>
            <a:custGeom>
              <a:rect b="b" l="l" r="r" t="t"/>
              <a:pathLst>
                <a:path extrusionOk="0" h="2143" w="1860">
                  <a:moveTo>
                    <a:pt x="1859" y="1435"/>
                  </a:moveTo>
                  <a:lnTo>
                    <a:pt x="1859" y="1435"/>
                  </a:lnTo>
                  <a:cubicBezTo>
                    <a:pt x="1853" y="1444"/>
                    <a:pt x="1848" y="1452"/>
                    <a:pt x="1841" y="1461"/>
                  </a:cubicBezTo>
                  <a:lnTo>
                    <a:pt x="1841" y="1461"/>
                  </a:lnTo>
                  <a:cubicBezTo>
                    <a:pt x="1747" y="1600"/>
                    <a:pt x="1639" y="1729"/>
                    <a:pt x="1521" y="1849"/>
                  </a:cubicBezTo>
                  <a:lnTo>
                    <a:pt x="1521" y="1849"/>
                  </a:lnTo>
                  <a:cubicBezTo>
                    <a:pt x="1441" y="1930"/>
                    <a:pt x="1356" y="2006"/>
                    <a:pt x="1267" y="2076"/>
                  </a:cubicBezTo>
                  <a:lnTo>
                    <a:pt x="1267" y="2076"/>
                  </a:lnTo>
                  <a:cubicBezTo>
                    <a:pt x="1239" y="2099"/>
                    <a:pt x="1211" y="2120"/>
                    <a:pt x="1183" y="2142"/>
                  </a:cubicBezTo>
                  <a:lnTo>
                    <a:pt x="1183" y="2142"/>
                  </a:lnTo>
                  <a:cubicBezTo>
                    <a:pt x="799" y="1809"/>
                    <a:pt x="382" y="1415"/>
                    <a:pt x="13" y="1011"/>
                  </a:cubicBezTo>
                  <a:lnTo>
                    <a:pt x="13" y="1011"/>
                  </a:lnTo>
                  <a:lnTo>
                    <a:pt x="13" y="1011"/>
                  </a:lnTo>
                  <a:cubicBezTo>
                    <a:pt x="0" y="751"/>
                    <a:pt x="18" y="468"/>
                    <a:pt x="192" y="276"/>
                  </a:cubicBezTo>
                  <a:lnTo>
                    <a:pt x="192" y="276"/>
                  </a:lnTo>
                  <a:cubicBezTo>
                    <a:pt x="323" y="132"/>
                    <a:pt x="518" y="66"/>
                    <a:pt x="702" y="0"/>
                  </a:cubicBezTo>
                  <a:lnTo>
                    <a:pt x="702" y="0"/>
                  </a:lnTo>
                  <a:cubicBezTo>
                    <a:pt x="1105" y="594"/>
                    <a:pt x="1495" y="1084"/>
                    <a:pt x="1859" y="1435"/>
                  </a:cubicBezTo>
                </a:path>
              </a:pathLst>
            </a:custGeom>
            <a:solidFill>
              <a:schemeClr val="accent3"/>
            </a:solidFill>
            <a:ln cap="flat" cmpd="sng" w="9525">
              <a:solidFill>
                <a:srgbClr val="CA4914"/>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2" name="Google Shape;372;p11"/>
            <p:cNvSpPr/>
            <p:nvPr/>
          </p:nvSpPr>
          <p:spPr>
            <a:xfrm>
              <a:off x="5800725" y="4808538"/>
              <a:ext cx="857250" cy="820737"/>
            </a:xfrm>
            <a:custGeom>
              <a:rect b="b" l="l" r="r" t="t"/>
              <a:pathLst>
                <a:path extrusionOk="0" h="2282" w="2383">
                  <a:moveTo>
                    <a:pt x="2284" y="1973"/>
                  </a:moveTo>
                  <a:lnTo>
                    <a:pt x="2284" y="1973"/>
                  </a:lnTo>
                  <a:cubicBezTo>
                    <a:pt x="2302" y="1990"/>
                    <a:pt x="2321" y="2011"/>
                    <a:pt x="2337" y="2034"/>
                  </a:cubicBezTo>
                  <a:lnTo>
                    <a:pt x="2337" y="2034"/>
                  </a:lnTo>
                  <a:cubicBezTo>
                    <a:pt x="2369" y="2082"/>
                    <a:pt x="2382" y="2167"/>
                    <a:pt x="2292" y="2148"/>
                  </a:cubicBezTo>
                  <a:lnTo>
                    <a:pt x="2292" y="2148"/>
                  </a:lnTo>
                  <a:cubicBezTo>
                    <a:pt x="2224" y="2132"/>
                    <a:pt x="2169" y="2085"/>
                    <a:pt x="2105" y="2058"/>
                  </a:cubicBezTo>
                  <a:lnTo>
                    <a:pt x="2105" y="2058"/>
                  </a:lnTo>
                  <a:cubicBezTo>
                    <a:pt x="1977" y="2007"/>
                    <a:pt x="1803" y="2083"/>
                    <a:pt x="1670" y="2128"/>
                  </a:cubicBezTo>
                  <a:lnTo>
                    <a:pt x="1670" y="2128"/>
                  </a:lnTo>
                  <a:cubicBezTo>
                    <a:pt x="1666" y="2129"/>
                    <a:pt x="1666" y="2133"/>
                    <a:pt x="1670" y="2136"/>
                  </a:cubicBezTo>
                  <a:lnTo>
                    <a:pt x="1773" y="2205"/>
                  </a:lnTo>
                  <a:lnTo>
                    <a:pt x="1773" y="2205"/>
                  </a:lnTo>
                  <a:cubicBezTo>
                    <a:pt x="1784" y="2212"/>
                    <a:pt x="1789" y="2223"/>
                    <a:pt x="1788" y="2235"/>
                  </a:cubicBezTo>
                  <a:lnTo>
                    <a:pt x="1788" y="2235"/>
                  </a:lnTo>
                  <a:cubicBezTo>
                    <a:pt x="1785" y="2252"/>
                    <a:pt x="1771" y="2255"/>
                    <a:pt x="1760" y="2257"/>
                  </a:cubicBezTo>
                  <a:lnTo>
                    <a:pt x="1760" y="2257"/>
                  </a:lnTo>
                  <a:cubicBezTo>
                    <a:pt x="1605" y="2281"/>
                    <a:pt x="1443" y="2241"/>
                    <a:pt x="1317" y="2150"/>
                  </a:cubicBezTo>
                  <a:lnTo>
                    <a:pt x="1317" y="2150"/>
                  </a:lnTo>
                  <a:cubicBezTo>
                    <a:pt x="1301" y="2139"/>
                    <a:pt x="493" y="1161"/>
                    <a:pt x="0" y="391"/>
                  </a:cubicBezTo>
                  <a:lnTo>
                    <a:pt x="2" y="388"/>
                  </a:lnTo>
                  <a:lnTo>
                    <a:pt x="2" y="388"/>
                  </a:lnTo>
                  <a:cubicBezTo>
                    <a:pt x="206" y="278"/>
                    <a:pt x="372" y="147"/>
                    <a:pt x="552" y="0"/>
                  </a:cubicBezTo>
                  <a:lnTo>
                    <a:pt x="552" y="0"/>
                  </a:lnTo>
                  <a:cubicBezTo>
                    <a:pt x="625" y="150"/>
                    <a:pt x="697" y="300"/>
                    <a:pt x="778" y="440"/>
                  </a:cubicBezTo>
                  <a:lnTo>
                    <a:pt x="778" y="440"/>
                  </a:lnTo>
                  <a:cubicBezTo>
                    <a:pt x="1021" y="857"/>
                    <a:pt x="1376" y="1359"/>
                    <a:pt x="1666" y="1751"/>
                  </a:cubicBezTo>
                  <a:lnTo>
                    <a:pt x="1666" y="1751"/>
                  </a:lnTo>
                  <a:cubicBezTo>
                    <a:pt x="1673" y="1761"/>
                    <a:pt x="1686" y="1767"/>
                    <a:pt x="1700" y="1765"/>
                  </a:cubicBezTo>
                  <a:lnTo>
                    <a:pt x="1700" y="1765"/>
                  </a:lnTo>
                  <a:cubicBezTo>
                    <a:pt x="1825" y="1750"/>
                    <a:pt x="2009" y="1715"/>
                    <a:pt x="2127" y="1726"/>
                  </a:cubicBezTo>
                  <a:lnTo>
                    <a:pt x="2127" y="1726"/>
                  </a:lnTo>
                  <a:cubicBezTo>
                    <a:pt x="2169" y="1730"/>
                    <a:pt x="2221" y="1744"/>
                    <a:pt x="2230" y="1785"/>
                  </a:cubicBezTo>
                  <a:lnTo>
                    <a:pt x="2230" y="1785"/>
                  </a:lnTo>
                  <a:cubicBezTo>
                    <a:pt x="2232" y="1796"/>
                    <a:pt x="2234" y="1814"/>
                    <a:pt x="2244" y="1817"/>
                  </a:cubicBezTo>
                  <a:lnTo>
                    <a:pt x="2241" y="1823"/>
                  </a:lnTo>
                  <a:lnTo>
                    <a:pt x="2241" y="1823"/>
                  </a:lnTo>
                  <a:cubicBezTo>
                    <a:pt x="2274" y="1839"/>
                    <a:pt x="2295" y="1863"/>
                    <a:pt x="2298" y="1898"/>
                  </a:cubicBezTo>
                  <a:lnTo>
                    <a:pt x="2298" y="1898"/>
                  </a:lnTo>
                  <a:cubicBezTo>
                    <a:pt x="2299" y="1927"/>
                    <a:pt x="2292" y="1942"/>
                    <a:pt x="2286" y="1970"/>
                  </a:cubicBezTo>
                  <a:lnTo>
                    <a:pt x="2284" y="1973"/>
                  </a:lnTo>
                </a:path>
              </a:pathLst>
            </a:custGeom>
            <a:solidFill>
              <a:srgbClr val="FDF5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3" name="Google Shape;373;p11"/>
            <p:cNvSpPr/>
            <p:nvPr/>
          </p:nvSpPr>
          <p:spPr>
            <a:xfrm>
              <a:off x="4227513" y="3984625"/>
              <a:ext cx="941387" cy="779463"/>
            </a:xfrm>
            <a:custGeom>
              <a:rect b="b" l="l" r="r" t="t"/>
              <a:pathLst>
                <a:path extrusionOk="0" h="2164" w="2614">
                  <a:moveTo>
                    <a:pt x="198" y="451"/>
                  </a:moveTo>
                  <a:lnTo>
                    <a:pt x="199" y="450"/>
                  </a:lnTo>
                  <a:lnTo>
                    <a:pt x="199" y="450"/>
                  </a:lnTo>
                  <a:cubicBezTo>
                    <a:pt x="155" y="420"/>
                    <a:pt x="113" y="390"/>
                    <a:pt x="70" y="360"/>
                  </a:cubicBezTo>
                  <a:lnTo>
                    <a:pt x="70" y="360"/>
                  </a:lnTo>
                  <a:cubicBezTo>
                    <a:pt x="49" y="346"/>
                    <a:pt x="27" y="325"/>
                    <a:pt x="35" y="302"/>
                  </a:cubicBezTo>
                  <a:lnTo>
                    <a:pt x="35" y="302"/>
                  </a:lnTo>
                  <a:cubicBezTo>
                    <a:pt x="41" y="285"/>
                    <a:pt x="63" y="277"/>
                    <a:pt x="81" y="276"/>
                  </a:cubicBezTo>
                  <a:lnTo>
                    <a:pt x="81" y="276"/>
                  </a:lnTo>
                  <a:cubicBezTo>
                    <a:pt x="141" y="269"/>
                    <a:pt x="202" y="283"/>
                    <a:pt x="253" y="314"/>
                  </a:cubicBezTo>
                  <a:lnTo>
                    <a:pt x="253" y="314"/>
                  </a:lnTo>
                  <a:cubicBezTo>
                    <a:pt x="205" y="274"/>
                    <a:pt x="158" y="235"/>
                    <a:pt x="111" y="195"/>
                  </a:cubicBezTo>
                  <a:lnTo>
                    <a:pt x="111" y="195"/>
                  </a:lnTo>
                  <a:cubicBezTo>
                    <a:pt x="103" y="189"/>
                    <a:pt x="94" y="182"/>
                    <a:pt x="92" y="172"/>
                  </a:cubicBezTo>
                  <a:lnTo>
                    <a:pt x="92" y="172"/>
                  </a:lnTo>
                  <a:cubicBezTo>
                    <a:pt x="89" y="159"/>
                    <a:pt x="99" y="144"/>
                    <a:pt x="112" y="138"/>
                  </a:cubicBezTo>
                  <a:lnTo>
                    <a:pt x="112" y="138"/>
                  </a:lnTo>
                  <a:cubicBezTo>
                    <a:pt x="126" y="132"/>
                    <a:pt x="141" y="133"/>
                    <a:pt x="155" y="135"/>
                  </a:cubicBezTo>
                  <a:lnTo>
                    <a:pt x="155" y="135"/>
                  </a:lnTo>
                  <a:cubicBezTo>
                    <a:pt x="230" y="145"/>
                    <a:pt x="314" y="175"/>
                    <a:pt x="374" y="222"/>
                  </a:cubicBezTo>
                  <a:lnTo>
                    <a:pt x="383" y="213"/>
                  </a:lnTo>
                  <a:lnTo>
                    <a:pt x="383" y="213"/>
                  </a:lnTo>
                  <a:cubicBezTo>
                    <a:pt x="332" y="167"/>
                    <a:pt x="286" y="118"/>
                    <a:pt x="243" y="65"/>
                  </a:cubicBezTo>
                  <a:lnTo>
                    <a:pt x="243" y="65"/>
                  </a:lnTo>
                  <a:cubicBezTo>
                    <a:pt x="232" y="51"/>
                    <a:pt x="235" y="32"/>
                    <a:pt x="249" y="22"/>
                  </a:cubicBezTo>
                  <a:lnTo>
                    <a:pt x="249" y="22"/>
                  </a:lnTo>
                  <a:cubicBezTo>
                    <a:pt x="277" y="0"/>
                    <a:pt x="327" y="3"/>
                    <a:pt x="365" y="18"/>
                  </a:cubicBezTo>
                  <a:lnTo>
                    <a:pt x="365" y="18"/>
                  </a:lnTo>
                  <a:cubicBezTo>
                    <a:pt x="600" y="113"/>
                    <a:pt x="706" y="379"/>
                    <a:pt x="843" y="592"/>
                  </a:cubicBezTo>
                  <a:lnTo>
                    <a:pt x="843" y="592"/>
                  </a:lnTo>
                  <a:cubicBezTo>
                    <a:pt x="1055" y="922"/>
                    <a:pt x="1390" y="1167"/>
                    <a:pt x="1762" y="1289"/>
                  </a:cubicBezTo>
                  <a:lnTo>
                    <a:pt x="1762" y="1289"/>
                  </a:lnTo>
                  <a:cubicBezTo>
                    <a:pt x="2019" y="1373"/>
                    <a:pt x="2293" y="1401"/>
                    <a:pt x="2562" y="1379"/>
                  </a:cubicBezTo>
                  <a:lnTo>
                    <a:pt x="2562" y="1379"/>
                  </a:lnTo>
                  <a:cubicBezTo>
                    <a:pt x="2587" y="1634"/>
                    <a:pt x="2604" y="1889"/>
                    <a:pt x="2613" y="2146"/>
                  </a:cubicBezTo>
                  <a:lnTo>
                    <a:pt x="2613" y="2146"/>
                  </a:lnTo>
                  <a:cubicBezTo>
                    <a:pt x="2460" y="2157"/>
                    <a:pt x="2308" y="2163"/>
                    <a:pt x="2154" y="2155"/>
                  </a:cubicBezTo>
                  <a:lnTo>
                    <a:pt x="2154" y="2155"/>
                  </a:lnTo>
                  <a:cubicBezTo>
                    <a:pt x="1823" y="2141"/>
                    <a:pt x="1489" y="2065"/>
                    <a:pt x="1209" y="1888"/>
                  </a:cubicBezTo>
                  <a:lnTo>
                    <a:pt x="1209" y="1888"/>
                  </a:lnTo>
                  <a:cubicBezTo>
                    <a:pt x="921" y="1705"/>
                    <a:pt x="709" y="1389"/>
                    <a:pt x="520" y="1103"/>
                  </a:cubicBezTo>
                  <a:lnTo>
                    <a:pt x="520" y="1103"/>
                  </a:lnTo>
                  <a:cubicBezTo>
                    <a:pt x="508" y="1085"/>
                    <a:pt x="492" y="1070"/>
                    <a:pt x="473" y="1060"/>
                  </a:cubicBezTo>
                  <a:lnTo>
                    <a:pt x="473" y="1060"/>
                  </a:lnTo>
                  <a:cubicBezTo>
                    <a:pt x="429" y="1035"/>
                    <a:pt x="383" y="1019"/>
                    <a:pt x="349" y="977"/>
                  </a:cubicBezTo>
                  <a:lnTo>
                    <a:pt x="349" y="977"/>
                  </a:lnTo>
                  <a:cubicBezTo>
                    <a:pt x="300" y="915"/>
                    <a:pt x="278" y="820"/>
                    <a:pt x="250" y="747"/>
                  </a:cubicBezTo>
                  <a:lnTo>
                    <a:pt x="250" y="747"/>
                  </a:lnTo>
                  <a:cubicBezTo>
                    <a:pt x="221" y="675"/>
                    <a:pt x="193" y="621"/>
                    <a:pt x="138" y="568"/>
                  </a:cubicBezTo>
                  <a:lnTo>
                    <a:pt x="138" y="568"/>
                  </a:lnTo>
                  <a:cubicBezTo>
                    <a:pt x="106" y="537"/>
                    <a:pt x="27" y="517"/>
                    <a:pt x="8" y="471"/>
                  </a:cubicBezTo>
                  <a:lnTo>
                    <a:pt x="8" y="471"/>
                  </a:lnTo>
                  <a:cubicBezTo>
                    <a:pt x="0" y="448"/>
                    <a:pt x="13" y="420"/>
                    <a:pt x="37" y="410"/>
                  </a:cubicBezTo>
                  <a:lnTo>
                    <a:pt x="37" y="410"/>
                  </a:lnTo>
                  <a:cubicBezTo>
                    <a:pt x="57" y="400"/>
                    <a:pt x="82" y="403"/>
                    <a:pt x="105" y="409"/>
                  </a:cubicBezTo>
                  <a:lnTo>
                    <a:pt x="105" y="409"/>
                  </a:lnTo>
                  <a:cubicBezTo>
                    <a:pt x="138" y="417"/>
                    <a:pt x="170" y="431"/>
                    <a:pt x="198" y="451"/>
                  </a:cubicBezTo>
                </a:path>
              </a:pathLst>
            </a:custGeom>
            <a:solidFill>
              <a:srgbClr val="FDF5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4" name="Google Shape;374;p11"/>
            <p:cNvSpPr/>
            <p:nvPr/>
          </p:nvSpPr>
          <p:spPr>
            <a:xfrm>
              <a:off x="5413375" y="3995738"/>
              <a:ext cx="304800" cy="538162"/>
            </a:xfrm>
            <a:custGeom>
              <a:rect b="b" l="l" r="r" t="t"/>
              <a:pathLst>
                <a:path extrusionOk="0" h="1497" w="848">
                  <a:moveTo>
                    <a:pt x="402" y="0"/>
                  </a:moveTo>
                  <a:lnTo>
                    <a:pt x="402" y="0"/>
                  </a:lnTo>
                  <a:cubicBezTo>
                    <a:pt x="511" y="116"/>
                    <a:pt x="598" y="309"/>
                    <a:pt x="593" y="469"/>
                  </a:cubicBezTo>
                  <a:lnTo>
                    <a:pt x="593" y="469"/>
                  </a:lnTo>
                  <a:cubicBezTo>
                    <a:pt x="593" y="474"/>
                    <a:pt x="598" y="478"/>
                    <a:pt x="602" y="477"/>
                  </a:cubicBezTo>
                  <a:lnTo>
                    <a:pt x="652" y="466"/>
                  </a:lnTo>
                  <a:lnTo>
                    <a:pt x="652" y="466"/>
                  </a:lnTo>
                  <a:cubicBezTo>
                    <a:pt x="729" y="457"/>
                    <a:pt x="806" y="543"/>
                    <a:pt x="799" y="621"/>
                  </a:cubicBezTo>
                  <a:lnTo>
                    <a:pt x="799" y="621"/>
                  </a:lnTo>
                  <a:cubicBezTo>
                    <a:pt x="793" y="698"/>
                    <a:pt x="705" y="731"/>
                    <a:pt x="631" y="709"/>
                  </a:cubicBezTo>
                  <a:lnTo>
                    <a:pt x="620" y="712"/>
                  </a:lnTo>
                  <a:lnTo>
                    <a:pt x="620" y="712"/>
                  </a:lnTo>
                  <a:cubicBezTo>
                    <a:pt x="632" y="890"/>
                    <a:pt x="644" y="1092"/>
                    <a:pt x="655" y="1274"/>
                  </a:cubicBezTo>
                  <a:lnTo>
                    <a:pt x="655" y="1274"/>
                  </a:lnTo>
                  <a:cubicBezTo>
                    <a:pt x="721" y="1267"/>
                    <a:pt x="785" y="1275"/>
                    <a:pt x="847" y="1295"/>
                  </a:cubicBezTo>
                  <a:lnTo>
                    <a:pt x="847" y="1295"/>
                  </a:lnTo>
                  <a:cubicBezTo>
                    <a:pt x="796" y="1359"/>
                    <a:pt x="729" y="1409"/>
                    <a:pt x="654" y="1442"/>
                  </a:cubicBezTo>
                  <a:lnTo>
                    <a:pt x="654" y="1442"/>
                  </a:lnTo>
                  <a:cubicBezTo>
                    <a:pt x="541" y="1490"/>
                    <a:pt x="411" y="1496"/>
                    <a:pt x="295" y="1457"/>
                  </a:cubicBezTo>
                  <a:lnTo>
                    <a:pt x="295" y="1457"/>
                  </a:lnTo>
                  <a:cubicBezTo>
                    <a:pt x="192" y="1422"/>
                    <a:pt x="95" y="1346"/>
                    <a:pt x="61" y="1243"/>
                  </a:cubicBezTo>
                  <a:lnTo>
                    <a:pt x="61" y="1243"/>
                  </a:lnTo>
                  <a:cubicBezTo>
                    <a:pt x="117" y="1244"/>
                    <a:pt x="173" y="1249"/>
                    <a:pt x="230" y="1258"/>
                  </a:cubicBezTo>
                  <a:lnTo>
                    <a:pt x="230" y="1258"/>
                  </a:lnTo>
                  <a:cubicBezTo>
                    <a:pt x="230" y="1135"/>
                    <a:pt x="256" y="1011"/>
                    <a:pt x="257" y="887"/>
                  </a:cubicBezTo>
                  <a:lnTo>
                    <a:pt x="247" y="887"/>
                  </a:lnTo>
                  <a:lnTo>
                    <a:pt x="247" y="887"/>
                  </a:lnTo>
                  <a:cubicBezTo>
                    <a:pt x="220" y="878"/>
                    <a:pt x="187" y="870"/>
                    <a:pt x="154" y="859"/>
                  </a:cubicBezTo>
                  <a:lnTo>
                    <a:pt x="154" y="859"/>
                  </a:lnTo>
                  <a:cubicBezTo>
                    <a:pt x="115" y="846"/>
                    <a:pt x="75" y="832"/>
                    <a:pt x="45" y="817"/>
                  </a:cubicBezTo>
                  <a:lnTo>
                    <a:pt x="45" y="817"/>
                  </a:lnTo>
                  <a:cubicBezTo>
                    <a:pt x="28" y="810"/>
                    <a:pt x="11" y="801"/>
                    <a:pt x="5" y="783"/>
                  </a:cubicBezTo>
                  <a:lnTo>
                    <a:pt x="5" y="783"/>
                  </a:lnTo>
                  <a:cubicBezTo>
                    <a:pt x="0" y="769"/>
                    <a:pt x="4" y="754"/>
                    <a:pt x="8" y="739"/>
                  </a:cubicBezTo>
                  <a:lnTo>
                    <a:pt x="8" y="739"/>
                  </a:lnTo>
                  <a:cubicBezTo>
                    <a:pt x="28" y="670"/>
                    <a:pt x="48" y="562"/>
                    <a:pt x="68" y="493"/>
                  </a:cubicBezTo>
                  <a:lnTo>
                    <a:pt x="69" y="482"/>
                  </a:lnTo>
                  <a:lnTo>
                    <a:pt x="69" y="482"/>
                  </a:lnTo>
                  <a:cubicBezTo>
                    <a:pt x="19" y="456"/>
                    <a:pt x="5" y="400"/>
                    <a:pt x="27" y="345"/>
                  </a:cubicBezTo>
                  <a:lnTo>
                    <a:pt x="27" y="345"/>
                  </a:lnTo>
                  <a:cubicBezTo>
                    <a:pt x="50" y="288"/>
                    <a:pt x="108" y="269"/>
                    <a:pt x="166" y="290"/>
                  </a:cubicBezTo>
                  <a:lnTo>
                    <a:pt x="166" y="290"/>
                  </a:lnTo>
                  <a:cubicBezTo>
                    <a:pt x="213" y="195"/>
                    <a:pt x="324" y="72"/>
                    <a:pt x="402" y="0"/>
                  </a:cubicBezTo>
                </a:path>
              </a:pathLst>
            </a:custGeom>
            <a:solidFill>
              <a:srgbClr val="FDF5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5" name="Google Shape;375;p11"/>
            <p:cNvSpPr/>
            <p:nvPr/>
          </p:nvSpPr>
          <p:spPr>
            <a:xfrm>
              <a:off x="5489575" y="4311650"/>
              <a:ext cx="71438" cy="42863"/>
            </a:xfrm>
            <a:custGeom>
              <a:rect b="b" l="l" r="r" t="t"/>
              <a:pathLst>
                <a:path extrusionOk="0" h="118" w="200">
                  <a:moveTo>
                    <a:pt x="197" y="33"/>
                  </a:moveTo>
                  <a:lnTo>
                    <a:pt x="197" y="33"/>
                  </a:lnTo>
                  <a:cubicBezTo>
                    <a:pt x="199" y="30"/>
                    <a:pt x="197" y="25"/>
                    <a:pt x="194" y="25"/>
                  </a:cubicBezTo>
                  <a:lnTo>
                    <a:pt x="194" y="25"/>
                  </a:lnTo>
                  <a:cubicBezTo>
                    <a:pt x="117" y="17"/>
                    <a:pt x="113" y="16"/>
                    <a:pt x="0" y="0"/>
                  </a:cubicBezTo>
                  <a:lnTo>
                    <a:pt x="0" y="0"/>
                  </a:lnTo>
                  <a:cubicBezTo>
                    <a:pt x="13" y="4"/>
                    <a:pt x="25" y="8"/>
                    <a:pt x="36" y="11"/>
                  </a:cubicBezTo>
                  <a:lnTo>
                    <a:pt x="46" y="11"/>
                  </a:lnTo>
                  <a:lnTo>
                    <a:pt x="46" y="11"/>
                  </a:lnTo>
                  <a:cubicBezTo>
                    <a:pt x="46" y="46"/>
                    <a:pt x="43" y="81"/>
                    <a:pt x="40" y="117"/>
                  </a:cubicBezTo>
                  <a:lnTo>
                    <a:pt x="40" y="117"/>
                  </a:lnTo>
                  <a:cubicBezTo>
                    <a:pt x="99" y="109"/>
                    <a:pt x="153" y="87"/>
                    <a:pt x="197" y="33"/>
                  </a:cubicBez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6" name="Google Shape;376;p11"/>
            <p:cNvSpPr/>
            <p:nvPr/>
          </p:nvSpPr>
          <p:spPr>
            <a:xfrm>
              <a:off x="5514975" y="4089400"/>
              <a:ext cx="25400" cy="38100"/>
            </a:xfrm>
            <a:custGeom>
              <a:rect b="b" l="l" r="r" t="t"/>
              <a:pathLst>
                <a:path extrusionOk="0" h="105" w="69">
                  <a:moveTo>
                    <a:pt x="61" y="8"/>
                  </a:moveTo>
                  <a:lnTo>
                    <a:pt x="61" y="8"/>
                  </a:lnTo>
                  <a:cubicBezTo>
                    <a:pt x="56" y="1"/>
                    <a:pt x="48" y="0"/>
                    <a:pt x="38" y="13"/>
                  </a:cubicBezTo>
                  <a:lnTo>
                    <a:pt x="38" y="13"/>
                  </a:lnTo>
                  <a:cubicBezTo>
                    <a:pt x="29" y="22"/>
                    <a:pt x="21" y="33"/>
                    <a:pt x="14" y="43"/>
                  </a:cubicBezTo>
                  <a:lnTo>
                    <a:pt x="14" y="43"/>
                  </a:lnTo>
                  <a:cubicBezTo>
                    <a:pt x="9" y="51"/>
                    <a:pt x="4" y="59"/>
                    <a:pt x="2" y="68"/>
                  </a:cubicBezTo>
                  <a:lnTo>
                    <a:pt x="2" y="68"/>
                  </a:lnTo>
                  <a:cubicBezTo>
                    <a:pt x="0" y="76"/>
                    <a:pt x="3" y="86"/>
                    <a:pt x="11" y="91"/>
                  </a:cubicBezTo>
                  <a:lnTo>
                    <a:pt x="11" y="91"/>
                  </a:lnTo>
                  <a:cubicBezTo>
                    <a:pt x="32" y="104"/>
                    <a:pt x="66" y="51"/>
                    <a:pt x="67" y="35"/>
                  </a:cubicBezTo>
                  <a:lnTo>
                    <a:pt x="67" y="35"/>
                  </a:lnTo>
                  <a:cubicBezTo>
                    <a:pt x="68" y="27"/>
                    <a:pt x="66" y="14"/>
                    <a:pt x="61" y="8"/>
                  </a:cubicBez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7" name="Google Shape;377;p11"/>
            <p:cNvSpPr/>
            <p:nvPr/>
          </p:nvSpPr>
          <p:spPr>
            <a:xfrm>
              <a:off x="5026025" y="5164138"/>
              <a:ext cx="711200" cy="884237"/>
            </a:xfrm>
            <a:custGeom>
              <a:rect b="b" l="l" r="r" t="t"/>
              <a:pathLst>
                <a:path extrusionOk="0" h="2457" w="1976">
                  <a:moveTo>
                    <a:pt x="1927" y="0"/>
                  </a:moveTo>
                  <a:lnTo>
                    <a:pt x="1927" y="0"/>
                  </a:lnTo>
                  <a:cubicBezTo>
                    <a:pt x="1975" y="317"/>
                    <a:pt x="1835" y="648"/>
                    <a:pt x="1613" y="884"/>
                  </a:cubicBezTo>
                  <a:lnTo>
                    <a:pt x="1613" y="884"/>
                  </a:lnTo>
                  <a:cubicBezTo>
                    <a:pt x="1372" y="1138"/>
                    <a:pt x="1047" y="1295"/>
                    <a:pt x="717" y="1415"/>
                  </a:cubicBezTo>
                  <a:lnTo>
                    <a:pt x="701" y="1421"/>
                  </a:lnTo>
                  <a:lnTo>
                    <a:pt x="701" y="1421"/>
                  </a:lnTo>
                  <a:cubicBezTo>
                    <a:pt x="517" y="1487"/>
                    <a:pt x="323" y="1553"/>
                    <a:pt x="192" y="1697"/>
                  </a:cubicBezTo>
                  <a:lnTo>
                    <a:pt x="192" y="1697"/>
                  </a:lnTo>
                  <a:cubicBezTo>
                    <a:pt x="18" y="1889"/>
                    <a:pt x="0" y="2172"/>
                    <a:pt x="13" y="2432"/>
                  </a:cubicBezTo>
                  <a:lnTo>
                    <a:pt x="13" y="2432"/>
                  </a:lnTo>
                  <a:lnTo>
                    <a:pt x="13" y="2432"/>
                  </a:lnTo>
                  <a:cubicBezTo>
                    <a:pt x="13" y="2441"/>
                    <a:pt x="14" y="2448"/>
                    <a:pt x="15" y="2456"/>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8" name="Google Shape;378;p11"/>
            <p:cNvSpPr/>
            <p:nvPr/>
          </p:nvSpPr>
          <p:spPr>
            <a:xfrm>
              <a:off x="4702175" y="5187950"/>
              <a:ext cx="457200" cy="387350"/>
            </a:xfrm>
            <a:custGeom>
              <a:rect b="b" l="l" r="r" t="t"/>
              <a:pathLst>
                <a:path extrusionOk="0" h="1075" w="1271">
                  <a:moveTo>
                    <a:pt x="1270" y="0"/>
                  </a:moveTo>
                  <a:lnTo>
                    <a:pt x="1270" y="0"/>
                  </a:lnTo>
                  <a:cubicBezTo>
                    <a:pt x="925" y="208"/>
                    <a:pt x="558" y="379"/>
                    <a:pt x="281" y="672"/>
                  </a:cubicBezTo>
                  <a:lnTo>
                    <a:pt x="281" y="672"/>
                  </a:lnTo>
                  <a:cubicBezTo>
                    <a:pt x="166" y="794"/>
                    <a:pt x="73" y="929"/>
                    <a:pt x="0" y="1074"/>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79" name="Google Shape;379;p11"/>
            <p:cNvSpPr/>
            <p:nvPr/>
          </p:nvSpPr>
          <p:spPr>
            <a:xfrm>
              <a:off x="5414963" y="4092575"/>
              <a:ext cx="58737" cy="77788"/>
            </a:xfrm>
            <a:custGeom>
              <a:rect b="b" l="l" r="r" t="t"/>
              <a:pathLst>
                <a:path extrusionOk="0" h="217" w="162">
                  <a:moveTo>
                    <a:pt x="161" y="21"/>
                  </a:moveTo>
                  <a:lnTo>
                    <a:pt x="161" y="21"/>
                  </a:lnTo>
                  <a:cubicBezTo>
                    <a:pt x="103" y="0"/>
                    <a:pt x="45" y="19"/>
                    <a:pt x="22" y="76"/>
                  </a:cubicBezTo>
                  <a:lnTo>
                    <a:pt x="22" y="76"/>
                  </a:lnTo>
                  <a:cubicBezTo>
                    <a:pt x="0" y="133"/>
                    <a:pt x="15" y="191"/>
                    <a:pt x="72" y="216"/>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0" name="Google Shape;380;p11"/>
            <p:cNvSpPr/>
            <p:nvPr/>
          </p:nvSpPr>
          <p:spPr>
            <a:xfrm>
              <a:off x="5413375" y="4173538"/>
              <a:ext cx="88900" cy="142875"/>
            </a:xfrm>
            <a:custGeom>
              <a:rect b="b" l="l" r="r" t="t"/>
              <a:pathLst>
                <a:path extrusionOk="0" h="395" w="248">
                  <a:moveTo>
                    <a:pt x="68" y="0"/>
                  </a:moveTo>
                  <a:lnTo>
                    <a:pt x="68" y="0"/>
                  </a:lnTo>
                  <a:cubicBezTo>
                    <a:pt x="48" y="69"/>
                    <a:pt x="28" y="177"/>
                    <a:pt x="8" y="246"/>
                  </a:cubicBezTo>
                  <a:lnTo>
                    <a:pt x="8" y="246"/>
                  </a:lnTo>
                  <a:cubicBezTo>
                    <a:pt x="4" y="261"/>
                    <a:pt x="0" y="276"/>
                    <a:pt x="5" y="290"/>
                  </a:cubicBezTo>
                  <a:lnTo>
                    <a:pt x="5" y="290"/>
                  </a:lnTo>
                  <a:cubicBezTo>
                    <a:pt x="11" y="308"/>
                    <a:pt x="28" y="317"/>
                    <a:pt x="44" y="324"/>
                  </a:cubicBezTo>
                  <a:lnTo>
                    <a:pt x="44" y="324"/>
                  </a:lnTo>
                  <a:cubicBezTo>
                    <a:pt x="101" y="352"/>
                    <a:pt x="187" y="376"/>
                    <a:pt x="247" y="394"/>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1" name="Google Shape;381;p11"/>
            <p:cNvSpPr/>
            <p:nvPr/>
          </p:nvSpPr>
          <p:spPr>
            <a:xfrm>
              <a:off x="5473700" y="3995738"/>
              <a:ext cx="85725" cy="104775"/>
            </a:xfrm>
            <a:custGeom>
              <a:rect b="b" l="l" r="r" t="t"/>
              <a:pathLst>
                <a:path extrusionOk="0" h="290" w="237">
                  <a:moveTo>
                    <a:pt x="0" y="289"/>
                  </a:moveTo>
                  <a:lnTo>
                    <a:pt x="0" y="289"/>
                  </a:lnTo>
                  <a:cubicBezTo>
                    <a:pt x="48" y="194"/>
                    <a:pt x="158" y="71"/>
                    <a:pt x="236"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2" name="Google Shape;382;p11"/>
            <p:cNvSpPr/>
            <p:nvPr/>
          </p:nvSpPr>
          <p:spPr>
            <a:xfrm>
              <a:off x="5495925" y="4318000"/>
              <a:ext cx="9525" cy="131763"/>
            </a:xfrm>
            <a:custGeom>
              <a:rect b="b" l="l" r="r" t="t"/>
              <a:pathLst>
                <a:path extrusionOk="0" h="366" w="28">
                  <a:moveTo>
                    <a:pt x="0" y="365"/>
                  </a:moveTo>
                  <a:lnTo>
                    <a:pt x="0" y="365"/>
                  </a:lnTo>
                  <a:cubicBezTo>
                    <a:pt x="0" y="239"/>
                    <a:pt x="27" y="126"/>
                    <a:pt x="27"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3" name="Google Shape;383;p11"/>
            <p:cNvSpPr/>
            <p:nvPr/>
          </p:nvSpPr>
          <p:spPr>
            <a:xfrm>
              <a:off x="5637213" y="4252913"/>
              <a:ext cx="12700" cy="203200"/>
            </a:xfrm>
            <a:custGeom>
              <a:rect b="b" l="l" r="r" t="t"/>
              <a:pathLst>
                <a:path extrusionOk="0" h="563" w="36">
                  <a:moveTo>
                    <a:pt x="0" y="0"/>
                  </a:moveTo>
                  <a:lnTo>
                    <a:pt x="0" y="0"/>
                  </a:lnTo>
                  <a:cubicBezTo>
                    <a:pt x="12" y="178"/>
                    <a:pt x="24" y="380"/>
                    <a:pt x="35" y="562"/>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4" name="Google Shape;384;p11"/>
            <p:cNvSpPr/>
            <p:nvPr/>
          </p:nvSpPr>
          <p:spPr>
            <a:xfrm>
              <a:off x="4310063" y="3984625"/>
              <a:ext cx="842962" cy="509588"/>
            </a:xfrm>
            <a:custGeom>
              <a:rect b="b" l="l" r="r" t="t"/>
              <a:pathLst>
                <a:path extrusionOk="0" h="1417" w="2343">
                  <a:moveTo>
                    <a:pt x="155" y="217"/>
                  </a:moveTo>
                  <a:lnTo>
                    <a:pt x="155" y="217"/>
                  </a:lnTo>
                  <a:cubicBezTo>
                    <a:pt x="103" y="170"/>
                    <a:pt x="55" y="119"/>
                    <a:pt x="11" y="65"/>
                  </a:cubicBezTo>
                  <a:lnTo>
                    <a:pt x="11" y="65"/>
                  </a:lnTo>
                  <a:cubicBezTo>
                    <a:pt x="0" y="51"/>
                    <a:pt x="3" y="32"/>
                    <a:pt x="16" y="22"/>
                  </a:cubicBezTo>
                  <a:lnTo>
                    <a:pt x="16" y="22"/>
                  </a:lnTo>
                  <a:cubicBezTo>
                    <a:pt x="45" y="0"/>
                    <a:pt x="95" y="3"/>
                    <a:pt x="133" y="18"/>
                  </a:cubicBezTo>
                  <a:lnTo>
                    <a:pt x="133" y="18"/>
                  </a:lnTo>
                  <a:cubicBezTo>
                    <a:pt x="368" y="113"/>
                    <a:pt x="474" y="379"/>
                    <a:pt x="611" y="592"/>
                  </a:cubicBezTo>
                  <a:lnTo>
                    <a:pt x="611" y="592"/>
                  </a:lnTo>
                  <a:cubicBezTo>
                    <a:pt x="823" y="923"/>
                    <a:pt x="1158" y="1167"/>
                    <a:pt x="1530" y="1289"/>
                  </a:cubicBezTo>
                  <a:lnTo>
                    <a:pt x="1530" y="1289"/>
                  </a:lnTo>
                  <a:cubicBezTo>
                    <a:pt x="1800" y="1378"/>
                    <a:pt x="2061" y="1416"/>
                    <a:pt x="2342" y="1389"/>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5" name="Google Shape;385;p11"/>
            <p:cNvSpPr/>
            <p:nvPr/>
          </p:nvSpPr>
          <p:spPr>
            <a:xfrm>
              <a:off x="5289550" y="4619625"/>
              <a:ext cx="66675" cy="207963"/>
            </a:xfrm>
            <a:custGeom>
              <a:rect b="b" l="l" r="r" t="t"/>
              <a:pathLst>
                <a:path extrusionOk="0" h="578" w="185">
                  <a:moveTo>
                    <a:pt x="116" y="0"/>
                  </a:moveTo>
                  <a:lnTo>
                    <a:pt x="116" y="0"/>
                  </a:lnTo>
                  <a:cubicBezTo>
                    <a:pt x="0" y="176"/>
                    <a:pt x="31" y="433"/>
                    <a:pt x="184" y="577"/>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6" name="Google Shape;386;p11"/>
            <p:cNvSpPr/>
            <p:nvPr/>
          </p:nvSpPr>
          <p:spPr>
            <a:xfrm>
              <a:off x="5435600" y="4443413"/>
              <a:ext cx="282575" cy="92075"/>
            </a:xfrm>
            <a:custGeom>
              <a:rect b="b" l="l" r="r" t="t"/>
              <a:pathLst>
                <a:path extrusionOk="0" h="254" w="787">
                  <a:moveTo>
                    <a:pt x="0" y="0"/>
                  </a:moveTo>
                  <a:lnTo>
                    <a:pt x="0" y="0"/>
                  </a:lnTo>
                  <a:cubicBezTo>
                    <a:pt x="34" y="103"/>
                    <a:pt x="131" y="179"/>
                    <a:pt x="234" y="214"/>
                  </a:cubicBezTo>
                  <a:lnTo>
                    <a:pt x="234" y="214"/>
                  </a:lnTo>
                  <a:cubicBezTo>
                    <a:pt x="350" y="253"/>
                    <a:pt x="480" y="248"/>
                    <a:pt x="593" y="199"/>
                  </a:cubicBezTo>
                  <a:lnTo>
                    <a:pt x="593" y="199"/>
                  </a:lnTo>
                  <a:cubicBezTo>
                    <a:pt x="668" y="167"/>
                    <a:pt x="735" y="116"/>
                    <a:pt x="786" y="52"/>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7" name="Google Shape;387;p11"/>
            <p:cNvSpPr/>
            <p:nvPr/>
          </p:nvSpPr>
          <p:spPr>
            <a:xfrm>
              <a:off x="4373563" y="4089400"/>
              <a:ext cx="76200" cy="139700"/>
            </a:xfrm>
            <a:custGeom>
              <a:rect b="b" l="l" r="r" t="t"/>
              <a:pathLst>
                <a:path extrusionOk="0" h="387" w="212">
                  <a:moveTo>
                    <a:pt x="211" y="165"/>
                  </a:moveTo>
                  <a:lnTo>
                    <a:pt x="211" y="165"/>
                  </a:lnTo>
                  <a:cubicBezTo>
                    <a:pt x="164" y="106"/>
                    <a:pt x="108" y="54"/>
                    <a:pt x="46" y="11"/>
                  </a:cubicBezTo>
                  <a:lnTo>
                    <a:pt x="46" y="11"/>
                  </a:lnTo>
                  <a:cubicBezTo>
                    <a:pt x="31" y="0"/>
                    <a:pt x="8" y="9"/>
                    <a:pt x="6" y="27"/>
                  </a:cubicBezTo>
                  <a:lnTo>
                    <a:pt x="6" y="27"/>
                  </a:lnTo>
                  <a:cubicBezTo>
                    <a:pt x="0" y="60"/>
                    <a:pt x="3" y="94"/>
                    <a:pt x="15" y="125"/>
                  </a:cubicBezTo>
                  <a:lnTo>
                    <a:pt x="15" y="125"/>
                  </a:lnTo>
                  <a:cubicBezTo>
                    <a:pt x="25" y="153"/>
                    <a:pt x="41" y="178"/>
                    <a:pt x="52" y="204"/>
                  </a:cubicBezTo>
                  <a:lnTo>
                    <a:pt x="52" y="204"/>
                  </a:lnTo>
                  <a:cubicBezTo>
                    <a:pt x="65" y="236"/>
                    <a:pt x="71" y="271"/>
                    <a:pt x="82" y="304"/>
                  </a:cubicBezTo>
                  <a:lnTo>
                    <a:pt x="82" y="304"/>
                  </a:lnTo>
                  <a:cubicBezTo>
                    <a:pt x="93" y="337"/>
                    <a:pt x="112" y="370"/>
                    <a:pt x="142" y="386"/>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8" name="Google Shape;388;p11"/>
            <p:cNvSpPr/>
            <p:nvPr/>
          </p:nvSpPr>
          <p:spPr>
            <a:xfrm>
              <a:off x="4259263" y="4032250"/>
              <a:ext cx="107950" cy="80963"/>
            </a:xfrm>
            <a:custGeom>
              <a:rect b="b" l="l" r="r" t="t"/>
              <a:pathLst>
                <a:path extrusionOk="0" h="226" w="298">
                  <a:moveTo>
                    <a:pt x="297" y="100"/>
                  </a:moveTo>
                  <a:lnTo>
                    <a:pt x="297" y="100"/>
                  </a:lnTo>
                  <a:cubicBezTo>
                    <a:pt x="236" y="47"/>
                    <a:pt x="146" y="14"/>
                    <a:pt x="66" y="3"/>
                  </a:cubicBezTo>
                  <a:lnTo>
                    <a:pt x="66" y="3"/>
                  </a:lnTo>
                  <a:cubicBezTo>
                    <a:pt x="52" y="1"/>
                    <a:pt x="37" y="0"/>
                    <a:pt x="23" y="6"/>
                  </a:cubicBezTo>
                  <a:lnTo>
                    <a:pt x="23" y="6"/>
                  </a:lnTo>
                  <a:cubicBezTo>
                    <a:pt x="10" y="12"/>
                    <a:pt x="0" y="27"/>
                    <a:pt x="3" y="40"/>
                  </a:cubicBezTo>
                  <a:lnTo>
                    <a:pt x="3" y="40"/>
                  </a:lnTo>
                  <a:cubicBezTo>
                    <a:pt x="5" y="50"/>
                    <a:pt x="14" y="57"/>
                    <a:pt x="22" y="63"/>
                  </a:cubicBezTo>
                  <a:lnTo>
                    <a:pt x="216" y="225"/>
                  </a:ln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89" name="Google Shape;389;p11"/>
            <p:cNvSpPr/>
            <p:nvPr/>
          </p:nvSpPr>
          <p:spPr>
            <a:xfrm>
              <a:off x="4237038" y="4079875"/>
              <a:ext cx="96837" cy="76200"/>
            </a:xfrm>
            <a:custGeom>
              <a:rect b="b" l="l" r="r" t="t"/>
              <a:pathLst>
                <a:path extrusionOk="0" h="213" w="269">
                  <a:moveTo>
                    <a:pt x="268" y="79"/>
                  </a:moveTo>
                  <a:lnTo>
                    <a:pt x="268" y="79"/>
                  </a:lnTo>
                  <a:cubicBezTo>
                    <a:pt x="211" y="26"/>
                    <a:pt x="132" y="0"/>
                    <a:pt x="54" y="9"/>
                  </a:cubicBezTo>
                  <a:lnTo>
                    <a:pt x="54" y="9"/>
                  </a:lnTo>
                  <a:cubicBezTo>
                    <a:pt x="36" y="10"/>
                    <a:pt x="14" y="18"/>
                    <a:pt x="8" y="35"/>
                  </a:cubicBezTo>
                  <a:lnTo>
                    <a:pt x="8" y="35"/>
                  </a:lnTo>
                  <a:cubicBezTo>
                    <a:pt x="0" y="58"/>
                    <a:pt x="22" y="79"/>
                    <a:pt x="43" y="93"/>
                  </a:cubicBezTo>
                  <a:lnTo>
                    <a:pt x="43" y="93"/>
                  </a:lnTo>
                  <a:cubicBezTo>
                    <a:pt x="100" y="133"/>
                    <a:pt x="156" y="172"/>
                    <a:pt x="213" y="212"/>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0" name="Google Shape;390;p11"/>
            <p:cNvSpPr/>
            <p:nvPr/>
          </p:nvSpPr>
          <p:spPr>
            <a:xfrm>
              <a:off x="4227513" y="4127500"/>
              <a:ext cx="941387" cy="635000"/>
            </a:xfrm>
            <a:custGeom>
              <a:rect b="b" l="l" r="r" t="t"/>
              <a:pathLst>
                <a:path extrusionOk="0" h="1764" w="2614">
                  <a:moveTo>
                    <a:pt x="210" y="59"/>
                  </a:moveTo>
                  <a:lnTo>
                    <a:pt x="210" y="59"/>
                  </a:lnTo>
                  <a:cubicBezTo>
                    <a:pt x="179" y="36"/>
                    <a:pt x="142" y="19"/>
                    <a:pt x="105" y="9"/>
                  </a:cubicBezTo>
                  <a:lnTo>
                    <a:pt x="105" y="9"/>
                  </a:lnTo>
                  <a:cubicBezTo>
                    <a:pt x="82" y="3"/>
                    <a:pt x="57" y="0"/>
                    <a:pt x="37" y="10"/>
                  </a:cubicBezTo>
                  <a:lnTo>
                    <a:pt x="37" y="10"/>
                  </a:lnTo>
                  <a:cubicBezTo>
                    <a:pt x="13" y="20"/>
                    <a:pt x="0" y="48"/>
                    <a:pt x="8" y="71"/>
                  </a:cubicBezTo>
                  <a:lnTo>
                    <a:pt x="8" y="71"/>
                  </a:lnTo>
                  <a:cubicBezTo>
                    <a:pt x="27" y="117"/>
                    <a:pt x="106" y="137"/>
                    <a:pt x="138" y="168"/>
                  </a:cubicBezTo>
                  <a:lnTo>
                    <a:pt x="138" y="168"/>
                  </a:lnTo>
                  <a:cubicBezTo>
                    <a:pt x="193" y="221"/>
                    <a:pt x="221" y="275"/>
                    <a:pt x="250" y="347"/>
                  </a:cubicBezTo>
                  <a:lnTo>
                    <a:pt x="250" y="347"/>
                  </a:lnTo>
                  <a:cubicBezTo>
                    <a:pt x="278" y="420"/>
                    <a:pt x="300" y="515"/>
                    <a:pt x="349" y="577"/>
                  </a:cubicBezTo>
                  <a:lnTo>
                    <a:pt x="349" y="577"/>
                  </a:lnTo>
                  <a:cubicBezTo>
                    <a:pt x="383" y="619"/>
                    <a:pt x="429" y="635"/>
                    <a:pt x="473" y="660"/>
                  </a:cubicBezTo>
                  <a:lnTo>
                    <a:pt x="473" y="660"/>
                  </a:lnTo>
                  <a:cubicBezTo>
                    <a:pt x="492" y="670"/>
                    <a:pt x="508" y="685"/>
                    <a:pt x="520" y="703"/>
                  </a:cubicBezTo>
                  <a:lnTo>
                    <a:pt x="520" y="703"/>
                  </a:lnTo>
                  <a:cubicBezTo>
                    <a:pt x="709" y="989"/>
                    <a:pt x="921" y="1305"/>
                    <a:pt x="1209" y="1488"/>
                  </a:cubicBezTo>
                  <a:lnTo>
                    <a:pt x="1209" y="1488"/>
                  </a:lnTo>
                  <a:cubicBezTo>
                    <a:pt x="1489" y="1665"/>
                    <a:pt x="1823" y="1741"/>
                    <a:pt x="2154" y="1755"/>
                  </a:cubicBezTo>
                  <a:lnTo>
                    <a:pt x="2154" y="1755"/>
                  </a:lnTo>
                  <a:cubicBezTo>
                    <a:pt x="2306" y="1763"/>
                    <a:pt x="2460" y="1756"/>
                    <a:pt x="2613" y="1746"/>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1" name="Google Shape;391;p11"/>
            <p:cNvSpPr/>
            <p:nvPr/>
          </p:nvSpPr>
          <p:spPr>
            <a:xfrm>
              <a:off x="5711825" y="4795838"/>
              <a:ext cx="947738" cy="833437"/>
            </a:xfrm>
            <a:custGeom>
              <a:rect b="b" l="l" r="r" t="t"/>
              <a:pathLst>
                <a:path extrusionOk="0" h="2317" w="2632">
                  <a:moveTo>
                    <a:pt x="2303" y="1920"/>
                  </a:moveTo>
                  <a:lnTo>
                    <a:pt x="2303" y="1920"/>
                  </a:lnTo>
                  <a:cubicBezTo>
                    <a:pt x="2416" y="1916"/>
                    <a:pt x="2515" y="1968"/>
                    <a:pt x="2585" y="2069"/>
                  </a:cubicBezTo>
                  <a:lnTo>
                    <a:pt x="2585" y="2069"/>
                  </a:lnTo>
                  <a:cubicBezTo>
                    <a:pt x="2618" y="2117"/>
                    <a:pt x="2631" y="2202"/>
                    <a:pt x="2541" y="2183"/>
                  </a:cubicBezTo>
                  <a:lnTo>
                    <a:pt x="2541" y="2183"/>
                  </a:lnTo>
                  <a:cubicBezTo>
                    <a:pt x="2473" y="2167"/>
                    <a:pt x="2418" y="2120"/>
                    <a:pt x="2354" y="2095"/>
                  </a:cubicBezTo>
                  <a:lnTo>
                    <a:pt x="2354" y="2095"/>
                  </a:lnTo>
                  <a:cubicBezTo>
                    <a:pt x="2226" y="2042"/>
                    <a:pt x="2052" y="2118"/>
                    <a:pt x="1919" y="2163"/>
                  </a:cubicBezTo>
                  <a:lnTo>
                    <a:pt x="1919" y="2163"/>
                  </a:lnTo>
                  <a:cubicBezTo>
                    <a:pt x="1915" y="2164"/>
                    <a:pt x="1915" y="2168"/>
                    <a:pt x="1919" y="2171"/>
                  </a:cubicBezTo>
                  <a:lnTo>
                    <a:pt x="2022" y="2240"/>
                  </a:lnTo>
                  <a:lnTo>
                    <a:pt x="2022" y="2240"/>
                  </a:lnTo>
                  <a:cubicBezTo>
                    <a:pt x="2032" y="2247"/>
                    <a:pt x="2038" y="2258"/>
                    <a:pt x="2037" y="2270"/>
                  </a:cubicBezTo>
                  <a:lnTo>
                    <a:pt x="2037" y="2270"/>
                  </a:lnTo>
                  <a:cubicBezTo>
                    <a:pt x="2034" y="2287"/>
                    <a:pt x="2020" y="2290"/>
                    <a:pt x="2009" y="2292"/>
                  </a:cubicBezTo>
                  <a:lnTo>
                    <a:pt x="2009" y="2292"/>
                  </a:lnTo>
                  <a:cubicBezTo>
                    <a:pt x="1854" y="2316"/>
                    <a:pt x="1692" y="2276"/>
                    <a:pt x="1566" y="2185"/>
                  </a:cubicBezTo>
                  <a:lnTo>
                    <a:pt x="1566" y="2185"/>
                  </a:lnTo>
                  <a:cubicBezTo>
                    <a:pt x="1548" y="2172"/>
                    <a:pt x="390" y="771"/>
                    <a:pt x="0" y="0"/>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2" name="Google Shape;392;p11"/>
            <p:cNvSpPr/>
            <p:nvPr/>
          </p:nvSpPr>
          <p:spPr>
            <a:xfrm>
              <a:off x="6494463" y="5445125"/>
              <a:ext cx="134937" cy="73025"/>
            </a:xfrm>
            <a:custGeom>
              <a:rect b="b" l="l" r="r" t="t"/>
              <a:pathLst>
                <a:path extrusionOk="0" h="204" w="376">
                  <a:moveTo>
                    <a:pt x="362" y="203"/>
                  </a:moveTo>
                  <a:lnTo>
                    <a:pt x="362" y="203"/>
                  </a:lnTo>
                  <a:cubicBezTo>
                    <a:pt x="368" y="175"/>
                    <a:pt x="375" y="160"/>
                    <a:pt x="374" y="132"/>
                  </a:cubicBezTo>
                  <a:lnTo>
                    <a:pt x="374" y="132"/>
                  </a:lnTo>
                  <a:cubicBezTo>
                    <a:pt x="364" y="0"/>
                    <a:pt x="94" y="31"/>
                    <a:pt x="0" y="28"/>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3" name="Google Shape;393;p11"/>
            <p:cNvSpPr/>
            <p:nvPr/>
          </p:nvSpPr>
          <p:spPr>
            <a:xfrm>
              <a:off x="5999163" y="4808538"/>
              <a:ext cx="611187" cy="655637"/>
            </a:xfrm>
            <a:custGeom>
              <a:rect b="b" l="l" r="r" t="t"/>
              <a:pathLst>
                <a:path extrusionOk="0" h="1820" w="1698">
                  <a:moveTo>
                    <a:pt x="1697" y="1818"/>
                  </a:moveTo>
                  <a:lnTo>
                    <a:pt x="1697" y="1818"/>
                  </a:lnTo>
                  <a:cubicBezTo>
                    <a:pt x="1683" y="1819"/>
                    <a:pt x="1681" y="1799"/>
                    <a:pt x="1678" y="1785"/>
                  </a:cubicBezTo>
                  <a:lnTo>
                    <a:pt x="1678" y="1785"/>
                  </a:lnTo>
                  <a:cubicBezTo>
                    <a:pt x="1669" y="1744"/>
                    <a:pt x="1617" y="1730"/>
                    <a:pt x="1575" y="1726"/>
                  </a:cubicBezTo>
                  <a:lnTo>
                    <a:pt x="1575" y="1726"/>
                  </a:lnTo>
                  <a:cubicBezTo>
                    <a:pt x="1457" y="1715"/>
                    <a:pt x="1273" y="1750"/>
                    <a:pt x="1148" y="1765"/>
                  </a:cubicBezTo>
                  <a:lnTo>
                    <a:pt x="1148" y="1765"/>
                  </a:lnTo>
                  <a:cubicBezTo>
                    <a:pt x="1134" y="1767"/>
                    <a:pt x="1121" y="1761"/>
                    <a:pt x="1114" y="1751"/>
                  </a:cubicBezTo>
                  <a:lnTo>
                    <a:pt x="1114" y="1751"/>
                  </a:lnTo>
                  <a:cubicBezTo>
                    <a:pt x="824" y="1359"/>
                    <a:pt x="469" y="857"/>
                    <a:pt x="226" y="440"/>
                  </a:cubicBezTo>
                  <a:lnTo>
                    <a:pt x="226" y="440"/>
                  </a:lnTo>
                  <a:cubicBezTo>
                    <a:pt x="145" y="300"/>
                    <a:pt x="73" y="150"/>
                    <a:pt x="0" y="0"/>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4" name="Google Shape;394;p11"/>
            <p:cNvSpPr/>
            <p:nvPr/>
          </p:nvSpPr>
          <p:spPr>
            <a:xfrm>
              <a:off x="5472113" y="5246688"/>
              <a:ext cx="152400" cy="84137"/>
            </a:xfrm>
            <a:custGeom>
              <a:rect b="b" l="l" r="r" t="t"/>
              <a:pathLst>
                <a:path extrusionOk="0" h="235" w="424">
                  <a:moveTo>
                    <a:pt x="0" y="0"/>
                  </a:moveTo>
                  <a:lnTo>
                    <a:pt x="0" y="0"/>
                  </a:lnTo>
                  <a:cubicBezTo>
                    <a:pt x="86" y="123"/>
                    <a:pt x="272" y="229"/>
                    <a:pt x="423" y="234"/>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5" name="Google Shape;395;p11"/>
            <p:cNvSpPr/>
            <p:nvPr/>
          </p:nvSpPr>
          <p:spPr>
            <a:xfrm>
              <a:off x="4959350" y="5330825"/>
              <a:ext cx="661988" cy="1344613"/>
            </a:xfrm>
            <a:custGeom>
              <a:rect b="b" l="l" r="r" t="t"/>
              <a:pathLst>
                <a:path extrusionOk="0" h="3737" w="1838">
                  <a:moveTo>
                    <a:pt x="1837" y="0"/>
                  </a:moveTo>
                  <a:lnTo>
                    <a:pt x="1837" y="0"/>
                  </a:lnTo>
                  <a:cubicBezTo>
                    <a:pt x="1743" y="239"/>
                    <a:pt x="1514" y="422"/>
                    <a:pt x="1285" y="540"/>
                  </a:cubicBezTo>
                  <a:lnTo>
                    <a:pt x="1285" y="540"/>
                  </a:lnTo>
                  <a:cubicBezTo>
                    <a:pt x="1057" y="657"/>
                    <a:pt x="810" y="734"/>
                    <a:pt x="585" y="857"/>
                  </a:cubicBezTo>
                  <a:lnTo>
                    <a:pt x="585" y="857"/>
                  </a:lnTo>
                  <a:cubicBezTo>
                    <a:pt x="161" y="1088"/>
                    <a:pt x="0" y="1468"/>
                    <a:pt x="45" y="1935"/>
                  </a:cubicBezTo>
                  <a:lnTo>
                    <a:pt x="45" y="1935"/>
                  </a:lnTo>
                  <a:cubicBezTo>
                    <a:pt x="105" y="2554"/>
                    <a:pt x="227" y="3154"/>
                    <a:pt x="451" y="3736"/>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6" name="Google Shape;396;p11"/>
            <p:cNvSpPr/>
            <p:nvPr/>
          </p:nvSpPr>
          <p:spPr>
            <a:xfrm>
              <a:off x="5532438" y="4065588"/>
              <a:ext cx="34925" cy="39687"/>
            </a:xfrm>
            <a:custGeom>
              <a:rect b="b" l="l" r="r" t="t"/>
              <a:pathLst>
                <a:path extrusionOk="0" h="111" w="99">
                  <a:moveTo>
                    <a:pt x="0" y="0"/>
                  </a:moveTo>
                  <a:lnTo>
                    <a:pt x="0" y="0"/>
                  </a:lnTo>
                  <a:cubicBezTo>
                    <a:pt x="48" y="18"/>
                    <a:pt x="85" y="61"/>
                    <a:pt x="98" y="110"/>
                  </a:cubicBezTo>
                </a:path>
              </a:pathLst>
            </a:custGeom>
            <a:noFill/>
            <a:ln cap="flat" cmpd="sng" w="9525">
              <a:solidFill>
                <a:srgbClr val="CA49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7" name="Google Shape;397;p11"/>
            <p:cNvSpPr/>
            <p:nvPr/>
          </p:nvSpPr>
          <p:spPr>
            <a:xfrm>
              <a:off x="5451475" y="4217988"/>
              <a:ext cx="52388" cy="23812"/>
            </a:xfrm>
            <a:custGeom>
              <a:rect b="b" l="l" r="r" t="t"/>
              <a:pathLst>
                <a:path extrusionOk="0" h="66" w="144">
                  <a:moveTo>
                    <a:pt x="0" y="10"/>
                  </a:moveTo>
                  <a:lnTo>
                    <a:pt x="0" y="10"/>
                  </a:lnTo>
                  <a:cubicBezTo>
                    <a:pt x="25" y="11"/>
                    <a:pt x="50" y="11"/>
                    <a:pt x="75" y="11"/>
                  </a:cubicBezTo>
                  <a:lnTo>
                    <a:pt x="75" y="11"/>
                  </a:lnTo>
                  <a:cubicBezTo>
                    <a:pt x="95" y="11"/>
                    <a:pt x="117" y="10"/>
                    <a:pt x="135" y="1"/>
                  </a:cubicBezTo>
                  <a:lnTo>
                    <a:pt x="135" y="1"/>
                  </a:lnTo>
                  <a:cubicBezTo>
                    <a:pt x="139" y="0"/>
                    <a:pt x="143" y="5"/>
                    <a:pt x="141" y="8"/>
                  </a:cubicBezTo>
                  <a:lnTo>
                    <a:pt x="141" y="8"/>
                  </a:lnTo>
                  <a:cubicBezTo>
                    <a:pt x="128" y="27"/>
                    <a:pt x="112" y="43"/>
                    <a:pt x="92" y="53"/>
                  </a:cubicBezTo>
                  <a:lnTo>
                    <a:pt x="92" y="53"/>
                  </a:lnTo>
                  <a:cubicBezTo>
                    <a:pt x="64" y="65"/>
                    <a:pt x="29" y="64"/>
                    <a:pt x="6" y="44"/>
                  </a:cubicBezTo>
                  <a:lnTo>
                    <a:pt x="0" y="10"/>
                  </a:ln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8" name="Google Shape;398;p11"/>
            <p:cNvSpPr/>
            <p:nvPr/>
          </p:nvSpPr>
          <p:spPr>
            <a:xfrm>
              <a:off x="4875213" y="6813550"/>
              <a:ext cx="120650" cy="39688"/>
            </a:xfrm>
            <a:custGeom>
              <a:rect b="b" l="l" r="r" t="t"/>
              <a:pathLst>
                <a:path extrusionOk="0" h="111" w="336">
                  <a:moveTo>
                    <a:pt x="0" y="110"/>
                  </a:moveTo>
                  <a:lnTo>
                    <a:pt x="0" y="110"/>
                  </a:lnTo>
                  <a:cubicBezTo>
                    <a:pt x="115" y="41"/>
                    <a:pt x="203" y="21"/>
                    <a:pt x="335"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99" name="Google Shape;399;p11"/>
            <p:cNvSpPr/>
            <p:nvPr/>
          </p:nvSpPr>
          <p:spPr>
            <a:xfrm>
              <a:off x="4916488" y="6884988"/>
              <a:ext cx="103187" cy="39687"/>
            </a:xfrm>
            <a:custGeom>
              <a:rect b="b" l="l" r="r" t="t"/>
              <a:pathLst>
                <a:path extrusionOk="0" h="110" w="288">
                  <a:moveTo>
                    <a:pt x="0" y="109"/>
                  </a:moveTo>
                  <a:lnTo>
                    <a:pt x="0" y="109"/>
                  </a:lnTo>
                  <a:cubicBezTo>
                    <a:pt x="88" y="55"/>
                    <a:pt x="186" y="19"/>
                    <a:pt x="287"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0" name="Google Shape;400;p11"/>
            <p:cNvSpPr/>
            <p:nvPr/>
          </p:nvSpPr>
          <p:spPr>
            <a:xfrm>
              <a:off x="4930775" y="6959600"/>
              <a:ext cx="114300" cy="28575"/>
            </a:xfrm>
            <a:custGeom>
              <a:rect b="b" l="l" r="r" t="t"/>
              <a:pathLst>
                <a:path extrusionOk="0" h="78" w="316">
                  <a:moveTo>
                    <a:pt x="0" y="77"/>
                  </a:moveTo>
                  <a:lnTo>
                    <a:pt x="0" y="77"/>
                  </a:lnTo>
                  <a:cubicBezTo>
                    <a:pt x="99" y="33"/>
                    <a:pt x="206" y="7"/>
                    <a:pt x="315"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1" name="Google Shape;401;p11"/>
            <p:cNvSpPr/>
            <p:nvPr/>
          </p:nvSpPr>
          <p:spPr>
            <a:xfrm>
              <a:off x="4879975" y="7088188"/>
              <a:ext cx="96838" cy="25400"/>
            </a:xfrm>
            <a:custGeom>
              <a:rect b="b" l="l" r="r" t="t"/>
              <a:pathLst>
                <a:path extrusionOk="0" h="70" w="270">
                  <a:moveTo>
                    <a:pt x="0" y="69"/>
                  </a:moveTo>
                  <a:lnTo>
                    <a:pt x="0" y="69"/>
                  </a:lnTo>
                  <a:cubicBezTo>
                    <a:pt x="84" y="28"/>
                    <a:pt x="176" y="4"/>
                    <a:pt x="269"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2" name="Google Shape;402;p11"/>
            <p:cNvSpPr/>
            <p:nvPr/>
          </p:nvSpPr>
          <p:spPr>
            <a:xfrm>
              <a:off x="5529263" y="6388100"/>
              <a:ext cx="80962" cy="74613"/>
            </a:xfrm>
            <a:custGeom>
              <a:rect b="b" l="l" r="r" t="t"/>
              <a:pathLst>
                <a:path extrusionOk="0" h="207" w="223">
                  <a:moveTo>
                    <a:pt x="0" y="206"/>
                  </a:moveTo>
                  <a:lnTo>
                    <a:pt x="0" y="206"/>
                  </a:lnTo>
                  <a:cubicBezTo>
                    <a:pt x="59" y="116"/>
                    <a:pt x="127" y="54"/>
                    <a:pt x="222"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3" name="Google Shape;403;p11"/>
            <p:cNvSpPr/>
            <p:nvPr/>
          </p:nvSpPr>
          <p:spPr>
            <a:xfrm>
              <a:off x="5580063" y="6442075"/>
              <a:ext cx="71437" cy="73025"/>
            </a:xfrm>
            <a:custGeom>
              <a:rect b="b" l="l" r="r" t="t"/>
              <a:pathLst>
                <a:path extrusionOk="0" h="204" w="199">
                  <a:moveTo>
                    <a:pt x="0" y="203"/>
                  </a:moveTo>
                  <a:lnTo>
                    <a:pt x="0" y="203"/>
                  </a:lnTo>
                  <a:cubicBezTo>
                    <a:pt x="38" y="107"/>
                    <a:pt x="103" y="40"/>
                    <a:pt x="198"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4" name="Google Shape;404;p11"/>
            <p:cNvSpPr/>
            <p:nvPr/>
          </p:nvSpPr>
          <p:spPr>
            <a:xfrm>
              <a:off x="5622925" y="6500813"/>
              <a:ext cx="69850" cy="61912"/>
            </a:xfrm>
            <a:custGeom>
              <a:rect b="b" l="l" r="r" t="t"/>
              <a:pathLst>
                <a:path extrusionOk="0" h="172" w="196">
                  <a:moveTo>
                    <a:pt x="0" y="171"/>
                  </a:moveTo>
                  <a:lnTo>
                    <a:pt x="0" y="171"/>
                  </a:lnTo>
                  <a:cubicBezTo>
                    <a:pt x="60" y="81"/>
                    <a:pt x="94" y="38"/>
                    <a:pt x="195"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5" name="Google Shape;405;p11"/>
            <p:cNvSpPr/>
            <p:nvPr/>
          </p:nvSpPr>
          <p:spPr>
            <a:xfrm>
              <a:off x="5630863" y="6616700"/>
              <a:ext cx="73025" cy="71438"/>
            </a:xfrm>
            <a:custGeom>
              <a:rect b="b" l="l" r="r" t="t"/>
              <a:pathLst>
                <a:path extrusionOk="0" h="198" w="203">
                  <a:moveTo>
                    <a:pt x="0" y="197"/>
                  </a:moveTo>
                  <a:lnTo>
                    <a:pt x="0" y="197"/>
                  </a:lnTo>
                  <a:cubicBezTo>
                    <a:pt x="61" y="120"/>
                    <a:pt x="121" y="55"/>
                    <a:pt x="202" y="0"/>
                  </a:cubicBezTo>
                </a:path>
              </a:pathLst>
            </a:custGeom>
            <a:noFill/>
            <a:ln cap="flat" cmpd="sng" w="9525">
              <a:solidFill>
                <a:srgbClr val="EDF6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6" name="Google Shape;406;p11"/>
            <p:cNvSpPr/>
            <p:nvPr/>
          </p:nvSpPr>
          <p:spPr>
            <a:xfrm>
              <a:off x="4259263" y="3113088"/>
              <a:ext cx="1154112" cy="655637"/>
            </a:xfrm>
            <a:custGeom>
              <a:rect b="b" l="l" r="r" t="t"/>
              <a:pathLst>
                <a:path extrusionOk="0" h="1821" w="3206">
                  <a:moveTo>
                    <a:pt x="0" y="465"/>
                  </a:moveTo>
                  <a:lnTo>
                    <a:pt x="0" y="858"/>
                  </a:lnTo>
                  <a:lnTo>
                    <a:pt x="0" y="858"/>
                  </a:lnTo>
                  <a:cubicBezTo>
                    <a:pt x="0" y="1131"/>
                    <a:pt x="250" y="1352"/>
                    <a:pt x="558" y="1352"/>
                  </a:cubicBezTo>
                  <a:lnTo>
                    <a:pt x="2335" y="1352"/>
                  </a:lnTo>
                  <a:lnTo>
                    <a:pt x="3018" y="1820"/>
                  </a:lnTo>
                  <a:lnTo>
                    <a:pt x="2796" y="1352"/>
                  </a:lnTo>
                  <a:lnTo>
                    <a:pt x="2817" y="1352"/>
                  </a:lnTo>
                  <a:lnTo>
                    <a:pt x="2817" y="1352"/>
                  </a:lnTo>
                  <a:cubicBezTo>
                    <a:pt x="3032" y="1352"/>
                    <a:pt x="3205" y="1198"/>
                    <a:pt x="3205" y="1009"/>
                  </a:cubicBezTo>
                  <a:lnTo>
                    <a:pt x="3205" y="487"/>
                  </a:lnTo>
                  <a:lnTo>
                    <a:pt x="3205" y="487"/>
                  </a:lnTo>
                  <a:cubicBezTo>
                    <a:pt x="3205" y="219"/>
                    <a:pt x="2959" y="0"/>
                    <a:pt x="2655" y="0"/>
                  </a:cubicBezTo>
                  <a:lnTo>
                    <a:pt x="525" y="0"/>
                  </a:lnTo>
                  <a:lnTo>
                    <a:pt x="525" y="0"/>
                  </a:lnTo>
                  <a:cubicBezTo>
                    <a:pt x="235" y="0"/>
                    <a:pt x="0" y="208"/>
                    <a:pt x="0" y="465"/>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7" name="Google Shape;407;p11"/>
            <p:cNvSpPr/>
            <p:nvPr/>
          </p:nvSpPr>
          <p:spPr>
            <a:xfrm>
              <a:off x="5005388" y="3240088"/>
              <a:ext cx="301625" cy="225425"/>
            </a:xfrm>
            <a:custGeom>
              <a:rect b="b" l="l" r="r" t="t"/>
              <a:pathLst>
                <a:path extrusionOk="0" h="628" w="837">
                  <a:moveTo>
                    <a:pt x="32" y="1"/>
                  </a:moveTo>
                  <a:lnTo>
                    <a:pt x="803" y="0"/>
                  </a:lnTo>
                  <a:lnTo>
                    <a:pt x="803" y="0"/>
                  </a:lnTo>
                  <a:cubicBezTo>
                    <a:pt x="820" y="0"/>
                    <a:pt x="835" y="15"/>
                    <a:pt x="835" y="32"/>
                  </a:cubicBezTo>
                  <a:lnTo>
                    <a:pt x="835" y="115"/>
                  </a:lnTo>
                  <a:lnTo>
                    <a:pt x="835" y="155"/>
                  </a:lnTo>
                  <a:lnTo>
                    <a:pt x="836" y="554"/>
                  </a:lnTo>
                  <a:lnTo>
                    <a:pt x="836" y="588"/>
                  </a:lnTo>
                  <a:lnTo>
                    <a:pt x="836" y="594"/>
                  </a:lnTo>
                  <a:lnTo>
                    <a:pt x="836" y="594"/>
                  </a:lnTo>
                  <a:cubicBezTo>
                    <a:pt x="836" y="612"/>
                    <a:pt x="821" y="626"/>
                    <a:pt x="803" y="626"/>
                  </a:cubicBezTo>
                  <a:lnTo>
                    <a:pt x="33" y="627"/>
                  </a:lnTo>
                  <a:lnTo>
                    <a:pt x="33" y="627"/>
                  </a:lnTo>
                  <a:cubicBezTo>
                    <a:pt x="15" y="627"/>
                    <a:pt x="1" y="613"/>
                    <a:pt x="1" y="595"/>
                  </a:cubicBezTo>
                  <a:lnTo>
                    <a:pt x="1" y="588"/>
                  </a:lnTo>
                  <a:lnTo>
                    <a:pt x="1" y="557"/>
                  </a:lnTo>
                  <a:lnTo>
                    <a:pt x="0" y="126"/>
                  </a:lnTo>
                  <a:lnTo>
                    <a:pt x="0" y="85"/>
                  </a:lnTo>
                  <a:lnTo>
                    <a:pt x="0" y="33"/>
                  </a:lnTo>
                  <a:lnTo>
                    <a:pt x="0" y="33"/>
                  </a:lnTo>
                  <a:cubicBezTo>
                    <a:pt x="0" y="15"/>
                    <a:pt x="14" y="1"/>
                    <a:pt x="32" y="1"/>
                  </a:cubicBezTo>
                </a:path>
              </a:pathLst>
            </a:custGeom>
            <a:solidFill>
              <a:srgbClr val="69BAE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8" name="Google Shape;408;p11"/>
            <p:cNvSpPr/>
            <p:nvPr/>
          </p:nvSpPr>
          <p:spPr>
            <a:xfrm>
              <a:off x="5005388" y="3240088"/>
              <a:ext cx="301625" cy="117475"/>
            </a:xfrm>
            <a:custGeom>
              <a:rect b="b" l="l" r="r" t="t"/>
              <a:pathLst>
                <a:path extrusionOk="0" h="328" w="836">
                  <a:moveTo>
                    <a:pt x="510" y="280"/>
                  </a:moveTo>
                  <a:lnTo>
                    <a:pt x="426" y="325"/>
                  </a:lnTo>
                  <a:lnTo>
                    <a:pt x="426" y="325"/>
                  </a:lnTo>
                  <a:cubicBezTo>
                    <a:pt x="421" y="327"/>
                    <a:pt x="415" y="327"/>
                    <a:pt x="410" y="325"/>
                  </a:cubicBezTo>
                  <a:lnTo>
                    <a:pt x="35" y="105"/>
                  </a:lnTo>
                  <a:lnTo>
                    <a:pt x="6" y="88"/>
                  </a:lnTo>
                  <a:lnTo>
                    <a:pt x="6" y="88"/>
                  </a:lnTo>
                  <a:cubicBezTo>
                    <a:pt x="4" y="86"/>
                    <a:pt x="2" y="86"/>
                    <a:pt x="0" y="85"/>
                  </a:cubicBezTo>
                  <a:lnTo>
                    <a:pt x="0" y="33"/>
                  </a:lnTo>
                  <a:lnTo>
                    <a:pt x="0" y="33"/>
                  </a:lnTo>
                  <a:cubicBezTo>
                    <a:pt x="0" y="15"/>
                    <a:pt x="14" y="1"/>
                    <a:pt x="32" y="1"/>
                  </a:cubicBezTo>
                  <a:lnTo>
                    <a:pt x="803" y="0"/>
                  </a:lnTo>
                  <a:lnTo>
                    <a:pt x="803" y="0"/>
                  </a:lnTo>
                  <a:cubicBezTo>
                    <a:pt x="820" y="0"/>
                    <a:pt x="835" y="15"/>
                    <a:pt x="835" y="32"/>
                  </a:cubicBezTo>
                  <a:lnTo>
                    <a:pt x="835" y="115"/>
                  </a:lnTo>
                  <a:lnTo>
                    <a:pt x="815" y="126"/>
                  </a:lnTo>
                  <a:lnTo>
                    <a:pt x="510" y="280"/>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09" name="Google Shape;409;p11"/>
            <p:cNvSpPr/>
            <p:nvPr/>
          </p:nvSpPr>
          <p:spPr>
            <a:xfrm>
              <a:off x="5199063" y="3295650"/>
              <a:ext cx="107950" cy="144463"/>
            </a:xfrm>
            <a:custGeom>
              <a:rect b="b" l="l" r="r" t="t"/>
              <a:pathLst>
                <a:path extrusionOk="0" h="400" w="301">
                  <a:moveTo>
                    <a:pt x="299" y="0"/>
                  </a:moveTo>
                  <a:lnTo>
                    <a:pt x="300" y="399"/>
                  </a:lnTo>
                  <a:lnTo>
                    <a:pt x="0" y="153"/>
                  </a:lnTo>
                  <a:lnTo>
                    <a:pt x="299" y="0"/>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10" name="Google Shape;410;p11"/>
            <p:cNvSpPr/>
            <p:nvPr/>
          </p:nvSpPr>
          <p:spPr>
            <a:xfrm>
              <a:off x="5005388" y="3286125"/>
              <a:ext cx="109537" cy="155575"/>
            </a:xfrm>
            <a:custGeom>
              <a:rect b="b" l="l" r="r" t="t"/>
              <a:pathLst>
                <a:path extrusionOk="0" h="432" w="303">
                  <a:moveTo>
                    <a:pt x="1" y="431"/>
                  </a:moveTo>
                  <a:lnTo>
                    <a:pt x="0" y="0"/>
                  </a:lnTo>
                  <a:lnTo>
                    <a:pt x="302" y="177"/>
                  </a:lnTo>
                  <a:lnTo>
                    <a:pt x="1" y="431"/>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11" name="Google Shape;411;p11"/>
            <p:cNvSpPr/>
            <p:nvPr/>
          </p:nvSpPr>
          <p:spPr>
            <a:xfrm>
              <a:off x="5005388" y="3355975"/>
              <a:ext cx="301625" cy="109538"/>
            </a:xfrm>
            <a:custGeom>
              <a:rect b="b" l="l" r="r" t="t"/>
              <a:pathLst>
                <a:path extrusionOk="0" h="305" w="836">
                  <a:moveTo>
                    <a:pt x="21" y="264"/>
                  </a:moveTo>
                  <a:lnTo>
                    <a:pt x="334" y="0"/>
                  </a:lnTo>
                  <a:lnTo>
                    <a:pt x="391" y="33"/>
                  </a:lnTo>
                  <a:lnTo>
                    <a:pt x="391" y="33"/>
                  </a:lnTo>
                  <a:cubicBezTo>
                    <a:pt x="399" y="38"/>
                    <a:pt x="408" y="39"/>
                    <a:pt x="417" y="39"/>
                  </a:cubicBezTo>
                  <a:lnTo>
                    <a:pt x="417" y="39"/>
                  </a:lnTo>
                  <a:cubicBezTo>
                    <a:pt x="425" y="39"/>
                    <a:pt x="434" y="38"/>
                    <a:pt x="442" y="34"/>
                  </a:cubicBezTo>
                  <a:lnTo>
                    <a:pt x="501" y="3"/>
                  </a:lnTo>
                  <a:lnTo>
                    <a:pt x="501" y="3"/>
                  </a:lnTo>
                  <a:cubicBezTo>
                    <a:pt x="502" y="3"/>
                    <a:pt x="503" y="5"/>
                    <a:pt x="504" y="6"/>
                  </a:cubicBezTo>
                  <a:lnTo>
                    <a:pt x="816" y="263"/>
                  </a:lnTo>
                  <a:lnTo>
                    <a:pt x="816" y="263"/>
                  </a:lnTo>
                  <a:cubicBezTo>
                    <a:pt x="819" y="265"/>
                    <a:pt x="823" y="267"/>
                    <a:pt x="827" y="267"/>
                  </a:cubicBezTo>
                  <a:lnTo>
                    <a:pt x="827" y="267"/>
                  </a:lnTo>
                  <a:cubicBezTo>
                    <a:pt x="830" y="267"/>
                    <a:pt x="832" y="266"/>
                    <a:pt x="835" y="265"/>
                  </a:cubicBezTo>
                  <a:lnTo>
                    <a:pt x="835" y="271"/>
                  </a:lnTo>
                  <a:lnTo>
                    <a:pt x="835" y="271"/>
                  </a:lnTo>
                  <a:cubicBezTo>
                    <a:pt x="835" y="289"/>
                    <a:pt x="820" y="303"/>
                    <a:pt x="802" y="303"/>
                  </a:cubicBezTo>
                  <a:lnTo>
                    <a:pt x="32" y="304"/>
                  </a:lnTo>
                  <a:lnTo>
                    <a:pt x="32" y="304"/>
                  </a:lnTo>
                  <a:cubicBezTo>
                    <a:pt x="14" y="304"/>
                    <a:pt x="0" y="290"/>
                    <a:pt x="0" y="272"/>
                  </a:cubicBezTo>
                  <a:lnTo>
                    <a:pt x="0" y="265"/>
                  </a:lnTo>
                  <a:lnTo>
                    <a:pt x="0" y="265"/>
                  </a:lnTo>
                  <a:cubicBezTo>
                    <a:pt x="2" y="267"/>
                    <a:pt x="5" y="268"/>
                    <a:pt x="8" y="268"/>
                  </a:cubicBezTo>
                  <a:lnTo>
                    <a:pt x="8" y="268"/>
                  </a:lnTo>
                  <a:cubicBezTo>
                    <a:pt x="12" y="268"/>
                    <a:pt x="16" y="266"/>
                    <a:pt x="21" y="264"/>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12" name="Google Shape;412;p11"/>
            <p:cNvSpPr/>
            <p:nvPr/>
          </p:nvSpPr>
          <p:spPr>
            <a:xfrm>
              <a:off x="4371975" y="3236913"/>
              <a:ext cx="577850" cy="84137"/>
            </a:xfrm>
            <a:custGeom>
              <a:rect b="b" l="l" r="r" t="t"/>
              <a:pathLst>
                <a:path extrusionOk="0" h="233" w="1607">
                  <a:moveTo>
                    <a:pt x="1444" y="140"/>
                  </a:moveTo>
                  <a:lnTo>
                    <a:pt x="1444" y="140"/>
                  </a:lnTo>
                  <a:cubicBezTo>
                    <a:pt x="1430" y="133"/>
                    <a:pt x="1418" y="125"/>
                    <a:pt x="1407" y="115"/>
                  </a:cubicBezTo>
                  <a:lnTo>
                    <a:pt x="1407" y="115"/>
                  </a:lnTo>
                  <a:cubicBezTo>
                    <a:pt x="1389" y="100"/>
                    <a:pt x="1360" y="72"/>
                    <a:pt x="1367" y="46"/>
                  </a:cubicBezTo>
                  <a:lnTo>
                    <a:pt x="1367" y="46"/>
                  </a:lnTo>
                  <a:cubicBezTo>
                    <a:pt x="1373" y="19"/>
                    <a:pt x="1412" y="32"/>
                    <a:pt x="1426" y="45"/>
                  </a:cubicBezTo>
                  <a:lnTo>
                    <a:pt x="1426" y="45"/>
                  </a:lnTo>
                  <a:cubicBezTo>
                    <a:pt x="1451" y="69"/>
                    <a:pt x="1458" y="108"/>
                    <a:pt x="1444" y="140"/>
                  </a:cubicBezTo>
                  <a:close/>
                  <a:moveTo>
                    <a:pt x="18" y="171"/>
                  </a:moveTo>
                  <a:lnTo>
                    <a:pt x="18" y="171"/>
                  </a:lnTo>
                  <a:cubicBezTo>
                    <a:pt x="125" y="183"/>
                    <a:pt x="233" y="194"/>
                    <a:pt x="341" y="205"/>
                  </a:cubicBezTo>
                  <a:lnTo>
                    <a:pt x="485" y="220"/>
                  </a:lnTo>
                  <a:lnTo>
                    <a:pt x="485" y="220"/>
                  </a:lnTo>
                  <a:cubicBezTo>
                    <a:pt x="530" y="225"/>
                    <a:pt x="576" y="232"/>
                    <a:pt x="621" y="224"/>
                  </a:cubicBezTo>
                  <a:lnTo>
                    <a:pt x="621" y="224"/>
                  </a:lnTo>
                  <a:cubicBezTo>
                    <a:pt x="663" y="217"/>
                    <a:pt x="700" y="195"/>
                    <a:pt x="741" y="184"/>
                  </a:cubicBezTo>
                  <a:lnTo>
                    <a:pt x="741" y="184"/>
                  </a:lnTo>
                  <a:cubicBezTo>
                    <a:pt x="782" y="172"/>
                    <a:pt x="824" y="167"/>
                    <a:pt x="866" y="167"/>
                  </a:cubicBezTo>
                  <a:lnTo>
                    <a:pt x="866" y="167"/>
                  </a:lnTo>
                  <a:cubicBezTo>
                    <a:pt x="908" y="167"/>
                    <a:pt x="949" y="172"/>
                    <a:pt x="989" y="183"/>
                  </a:cubicBezTo>
                  <a:lnTo>
                    <a:pt x="989" y="183"/>
                  </a:lnTo>
                  <a:cubicBezTo>
                    <a:pt x="1011" y="190"/>
                    <a:pt x="1032" y="197"/>
                    <a:pt x="1052" y="207"/>
                  </a:cubicBezTo>
                  <a:lnTo>
                    <a:pt x="1052" y="207"/>
                  </a:lnTo>
                  <a:cubicBezTo>
                    <a:pt x="1068" y="213"/>
                    <a:pt x="1084" y="222"/>
                    <a:pt x="1101" y="224"/>
                  </a:cubicBezTo>
                  <a:lnTo>
                    <a:pt x="1101" y="224"/>
                  </a:lnTo>
                  <a:cubicBezTo>
                    <a:pt x="1135" y="228"/>
                    <a:pt x="1162" y="202"/>
                    <a:pt x="1170" y="170"/>
                  </a:cubicBezTo>
                  <a:lnTo>
                    <a:pt x="1170" y="170"/>
                  </a:lnTo>
                  <a:cubicBezTo>
                    <a:pt x="1173" y="159"/>
                    <a:pt x="1173" y="149"/>
                    <a:pt x="1171" y="138"/>
                  </a:cubicBezTo>
                  <a:lnTo>
                    <a:pt x="1171" y="138"/>
                  </a:lnTo>
                  <a:cubicBezTo>
                    <a:pt x="1216" y="180"/>
                    <a:pt x="1266" y="216"/>
                    <a:pt x="1330" y="221"/>
                  </a:cubicBezTo>
                  <a:lnTo>
                    <a:pt x="1330" y="221"/>
                  </a:lnTo>
                  <a:cubicBezTo>
                    <a:pt x="1376" y="224"/>
                    <a:pt x="1427" y="208"/>
                    <a:pt x="1455" y="173"/>
                  </a:cubicBezTo>
                  <a:lnTo>
                    <a:pt x="1455" y="173"/>
                  </a:lnTo>
                  <a:cubicBezTo>
                    <a:pt x="1499" y="188"/>
                    <a:pt x="1546" y="190"/>
                    <a:pt x="1589" y="176"/>
                  </a:cubicBezTo>
                  <a:lnTo>
                    <a:pt x="1589" y="176"/>
                  </a:lnTo>
                  <a:cubicBezTo>
                    <a:pt x="1606" y="170"/>
                    <a:pt x="1599" y="145"/>
                    <a:pt x="1582" y="149"/>
                  </a:cubicBezTo>
                  <a:lnTo>
                    <a:pt x="1582" y="149"/>
                  </a:lnTo>
                  <a:cubicBezTo>
                    <a:pt x="1546" y="162"/>
                    <a:pt x="1506" y="162"/>
                    <a:pt x="1470" y="149"/>
                  </a:cubicBezTo>
                  <a:lnTo>
                    <a:pt x="1470" y="149"/>
                  </a:lnTo>
                  <a:cubicBezTo>
                    <a:pt x="1472" y="144"/>
                    <a:pt x="1473" y="138"/>
                    <a:pt x="1475" y="131"/>
                  </a:cubicBezTo>
                  <a:lnTo>
                    <a:pt x="1475" y="131"/>
                  </a:lnTo>
                  <a:cubicBezTo>
                    <a:pt x="1486" y="79"/>
                    <a:pt x="1459" y="13"/>
                    <a:pt x="1402" y="5"/>
                  </a:cubicBezTo>
                  <a:lnTo>
                    <a:pt x="1402" y="5"/>
                  </a:lnTo>
                  <a:cubicBezTo>
                    <a:pt x="1369" y="0"/>
                    <a:pt x="1338" y="19"/>
                    <a:pt x="1339" y="55"/>
                  </a:cubicBezTo>
                  <a:lnTo>
                    <a:pt x="1339" y="55"/>
                  </a:lnTo>
                  <a:cubicBezTo>
                    <a:pt x="1341" y="88"/>
                    <a:pt x="1368" y="118"/>
                    <a:pt x="1393" y="138"/>
                  </a:cubicBezTo>
                  <a:lnTo>
                    <a:pt x="1393" y="138"/>
                  </a:lnTo>
                  <a:cubicBezTo>
                    <a:pt x="1404" y="148"/>
                    <a:pt x="1417" y="155"/>
                    <a:pt x="1429" y="162"/>
                  </a:cubicBezTo>
                  <a:lnTo>
                    <a:pt x="1429" y="162"/>
                  </a:lnTo>
                  <a:cubicBezTo>
                    <a:pt x="1391" y="201"/>
                    <a:pt x="1326" y="202"/>
                    <a:pt x="1278" y="181"/>
                  </a:cubicBezTo>
                  <a:lnTo>
                    <a:pt x="1278" y="181"/>
                  </a:lnTo>
                  <a:cubicBezTo>
                    <a:pt x="1219" y="157"/>
                    <a:pt x="1177" y="107"/>
                    <a:pt x="1137" y="60"/>
                  </a:cubicBezTo>
                  <a:lnTo>
                    <a:pt x="1137" y="60"/>
                  </a:lnTo>
                  <a:cubicBezTo>
                    <a:pt x="1126" y="49"/>
                    <a:pt x="1107" y="64"/>
                    <a:pt x="1116" y="77"/>
                  </a:cubicBezTo>
                  <a:lnTo>
                    <a:pt x="1116" y="77"/>
                  </a:lnTo>
                  <a:cubicBezTo>
                    <a:pt x="1136" y="108"/>
                    <a:pt x="1167" y="164"/>
                    <a:pt x="1126" y="192"/>
                  </a:cubicBezTo>
                  <a:lnTo>
                    <a:pt x="1126" y="192"/>
                  </a:lnTo>
                  <a:cubicBezTo>
                    <a:pt x="1106" y="205"/>
                    <a:pt x="1085" y="191"/>
                    <a:pt x="1066" y="183"/>
                  </a:cubicBezTo>
                  <a:lnTo>
                    <a:pt x="1066" y="183"/>
                  </a:lnTo>
                  <a:cubicBezTo>
                    <a:pt x="1046" y="174"/>
                    <a:pt x="1026" y="167"/>
                    <a:pt x="1004" y="160"/>
                  </a:cubicBezTo>
                  <a:lnTo>
                    <a:pt x="1004" y="160"/>
                  </a:lnTo>
                  <a:cubicBezTo>
                    <a:pt x="933" y="138"/>
                    <a:pt x="857" y="134"/>
                    <a:pt x="783" y="147"/>
                  </a:cubicBezTo>
                  <a:lnTo>
                    <a:pt x="783" y="147"/>
                  </a:lnTo>
                  <a:cubicBezTo>
                    <a:pt x="745" y="154"/>
                    <a:pt x="709" y="166"/>
                    <a:pt x="673" y="180"/>
                  </a:cubicBezTo>
                  <a:lnTo>
                    <a:pt x="673" y="180"/>
                  </a:lnTo>
                  <a:cubicBezTo>
                    <a:pt x="632" y="196"/>
                    <a:pt x="595" y="203"/>
                    <a:pt x="550" y="200"/>
                  </a:cubicBezTo>
                  <a:lnTo>
                    <a:pt x="550" y="200"/>
                  </a:lnTo>
                  <a:cubicBezTo>
                    <a:pt x="462" y="194"/>
                    <a:pt x="372" y="182"/>
                    <a:pt x="284" y="173"/>
                  </a:cubicBezTo>
                  <a:lnTo>
                    <a:pt x="284" y="173"/>
                  </a:lnTo>
                  <a:cubicBezTo>
                    <a:pt x="196" y="163"/>
                    <a:pt x="107" y="154"/>
                    <a:pt x="18" y="145"/>
                  </a:cubicBezTo>
                  <a:lnTo>
                    <a:pt x="18" y="145"/>
                  </a:lnTo>
                  <a:cubicBezTo>
                    <a:pt x="0" y="143"/>
                    <a:pt x="0" y="170"/>
                    <a:pt x="18" y="1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13" name="Google Shape;413;p11"/>
            <p:cNvSpPr/>
            <p:nvPr/>
          </p:nvSpPr>
          <p:spPr>
            <a:xfrm>
              <a:off x="4378325" y="3376613"/>
              <a:ext cx="581025" cy="9525"/>
            </a:xfrm>
            <a:custGeom>
              <a:rect b="b" l="l" r="r" t="t"/>
              <a:pathLst>
                <a:path extrusionOk="0" h="28" w="1612">
                  <a:moveTo>
                    <a:pt x="17" y="0"/>
                  </a:moveTo>
                  <a:lnTo>
                    <a:pt x="1593" y="0"/>
                  </a:lnTo>
                  <a:lnTo>
                    <a:pt x="1593" y="0"/>
                  </a:lnTo>
                  <a:cubicBezTo>
                    <a:pt x="1611" y="0"/>
                    <a:pt x="1611" y="27"/>
                    <a:pt x="1593" y="27"/>
                  </a:cubicBezTo>
                  <a:lnTo>
                    <a:pt x="17" y="27"/>
                  </a:lnTo>
                  <a:lnTo>
                    <a:pt x="17" y="27"/>
                  </a:lnTo>
                  <a:cubicBezTo>
                    <a:pt x="0" y="27"/>
                    <a:pt x="0" y="0"/>
                    <a:pt x="17"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14" name="Google Shape;414;p11"/>
            <p:cNvSpPr/>
            <p:nvPr/>
          </p:nvSpPr>
          <p:spPr>
            <a:xfrm>
              <a:off x="4360863" y="3446463"/>
              <a:ext cx="609600" cy="9525"/>
            </a:xfrm>
            <a:custGeom>
              <a:rect b="b" l="l" r="r" t="t"/>
              <a:pathLst>
                <a:path extrusionOk="0" h="27" w="1693">
                  <a:moveTo>
                    <a:pt x="17" y="0"/>
                  </a:moveTo>
                  <a:lnTo>
                    <a:pt x="1674" y="0"/>
                  </a:lnTo>
                  <a:lnTo>
                    <a:pt x="1674" y="0"/>
                  </a:lnTo>
                  <a:cubicBezTo>
                    <a:pt x="1692" y="0"/>
                    <a:pt x="1692" y="26"/>
                    <a:pt x="1674" y="26"/>
                  </a:cubicBezTo>
                  <a:lnTo>
                    <a:pt x="17" y="26"/>
                  </a:lnTo>
                  <a:lnTo>
                    <a:pt x="17" y="26"/>
                  </a:lnTo>
                  <a:cubicBezTo>
                    <a:pt x="0" y="26"/>
                    <a:pt x="0" y="0"/>
                    <a:pt x="17"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15" name="Google Shape;415;p11"/>
            <p:cNvSpPr/>
            <p:nvPr/>
          </p:nvSpPr>
          <p:spPr>
            <a:xfrm>
              <a:off x="6281738" y="3478213"/>
              <a:ext cx="461962" cy="460375"/>
            </a:xfrm>
            <a:custGeom>
              <a:rect b="b" l="l" r="r" t="t"/>
              <a:pathLst>
                <a:path extrusionOk="0" h="1281" w="1283">
                  <a:moveTo>
                    <a:pt x="641" y="890"/>
                  </a:moveTo>
                  <a:lnTo>
                    <a:pt x="641" y="890"/>
                  </a:lnTo>
                  <a:cubicBezTo>
                    <a:pt x="503" y="890"/>
                    <a:pt x="391" y="778"/>
                    <a:pt x="391" y="640"/>
                  </a:cubicBezTo>
                  <a:lnTo>
                    <a:pt x="391" y="640"/>
                  </a:lnTo>
                  <a:cubicBezTo>
                    <a:pt x="391" y="502"/>
                    <a:pt x="503" y="389"/>
                    <a:pt x="641" y="389"/>
                  </a:cubicBezTo>
                  <a:lnTo>
                    <a:pt x="641" y="389"/>
                  </a:lnTo>
                  <a:cubicBezTo>
                    <a:pt x="779" y="389"/>
                    <a:pt x="891" y="502"/>
                    <a:pt x="891" y="640"/>
                  </a:cubicBezTo>
                  <a:lnTo>
                    <a:pt x="891" y="640"/>
                  </a:lnTo>
                  <a:cubicBezTo>
                    <a:pt x="891" y="778"/>
                    <a:pt x="779" y="890"/>
                    <a:pt x="641" y="890"/>
                  </a:cubicBezTo>
                  <a:close/>
                  <a:moveTo>
                    <a:pt x="1282" y="780"/>
                  </a:moveTo>
                  <a:lnTo>
                    <a:pt x="1282" y="499"/>
                  </a:lnTo>
                  <a:lnTo>
                    <a:pt x="1153" y="499"/>
                  </a:lnTo>
                  <a:lnTo>
                    <a:pt x="1153" y="499"/>
                  </a:lnTo>
                  <a:cubicBezTo>
                    <a:pt x="1142" y="456"/>
                    <a:pt x="1124" y="415"/>
                    <a:pt x="1103" y="377"/>
                  </a:cubicBezTo>
                  <a:lnTo>
                    <a:pt x="1193" y="286"/>
                  </a:lnTo>
                  <a:lnTo>
                    <a:pt x="995" y="87"/>
                  </a:lnTo>
                  <a:lnTo>
                    <a:pt x="904" y="178"/>
                  </a:lnTo>
                  <a:lnTo>
                    <a:pt x="904" y="178"/>
                  </a:lnTo>
                  <a:cubicBezTo>
                    <a:pt x="866" y="156"/>
                    <a:pt x="825" y="139"/>
                    <a:pt x="782" y="127"/>
                  </a:cubicBezTo>
                  <a:lnTo>
                    <a:pt x="782" y="0"/>
                  </a:lnTo>
                  <a:lnTo>
                    <a:pt x="501" y="0"/>
                  </a:lnTo>
                  <a:lnTo>
                    <a:pt x="501" y="127"/>
                  </a:lnTo>
                  <a:lnTo>
                    <a:pt x="501" y="127"/>
                  </a:lnTo>
                  <a:cubicBezTo>
                    <a:pt x="457" y="139"/>
                    <a:pt x="416" y="156"/>
                    <a:pt x="379" y="178"/>
                  </a:cubicBezTo>
                  <a:lnTo>
                    <a:pt x="288" y="87"/>
                  </a:lnTo>
                  <a:lnTo>
                    <a:pt x="89" y="286"/>
                  </a:lnTo>
                  <a:lnTo>
                    <a:pt x="179" y="377"/>
                  </a:lnTo>
                  <a:lnTo>
                    <a:pt x="179" y="377"/>
                  </a:lnTo>
                  <a:cubicBezTo>
                    <a:pt x="158" y="415"/>
                    <a:pt x="141" y="456"/>
                    <a:pt x="129" y="499"/>
                  </a:cubicBezTo>
                  <a:lnTo>
                    <a:pt x="0" y="499"/>
                  </a:lnTo>
                  <a:lnTo>
                    <a:pt x="0" y="780"/>
                  </a:lnTo>
                  <a:lnTo>
                    <a:pt x="129" y="780"/>
                  </a:lnTo>
                  <a:lnTo>
                    <a:pt x="129" y="780"/>
                  </a:lnTo>
                  <a:cubicBezTo>
                    <a:pt x="141" y="824"/>
                    <a:pt x="158" y="865"/>
                    <a:pt x="179" y="903"/>
                  </a:cubicBezTo>
                  <a:lnTo>
                    <a:pt x="89" y="993"/>
                  </a:lnTo>
                  <a:lnTo>
                    <a:pt x="288" y="1192"/>
                  </a:lnTo>
                  <a:lnTo>
                    <a:pt x="379" y="1101"/>
                  </a:lnTo>
                  <a:lnTo>
                    <a:pt x="379" y="1101"/>
                  </a:lnTo>
                  <a:cubicBezTo>
                    <a:pt x="416" y="1123"/>
                    <a:pt x="457" y="1140"/>
                    <a:pt x="501" y="1153"/>
                  </a:cubicBezTo>
                  <a:lnTo>
                    <a:pt x="501" y="1280"/>
                  </a:lnTo>
                  <a:lnTo>
                    <a:pt x="782" y="1280"/>
                  </a:lnTo>
                  <a:lnTo>
                    <a:pt x="782" y="1153"/>
                  </a:lnTo>
                  <a:lnTo>
                    <a:pt x="782" y="1153"/>
                  </a:lnTo>
                  <a:cubicBezTo>
                    <a:pt x="825" y="1140"/>
                    <a:pt x="866" y="1123"/>
                    <a:pt x="904" y="1101"/>
                  </a:cubicBezTo>
                  <a:lnTo>
                    <a:pt x="995" y="1192"/>
                  </a:lnTo>
                  <a:lnTo>
                    <a:pt x="1193" y="993"/>
                  </a:lnTo>
                  <a:lnTo>
                    <a:pt x="1103" y="903"/>
                  </a:lnTo>
                  <a:lnTo>
                    <a:pt x="1103" y="903"/>
                  </a:lnTo>
                  <a:cubicBezTo>
                    <a:pt x="1124" y="865"/>
                    <a:pt x="1142" y="824"/>
                    <a:pt x="1153" y="780"/>
                  </a:cubicBezTo>
                  <a:lnTo>
                    <a:pt x="1282" y="78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16" name="Google Shape;416;p11"/>
            <p:cNvSpPr/>
            <p:nvPr/>
          </p:nvSpPr>
          <p:spPr>
            <a:xfrm>
              <a:off x="6162675" y="3203575"/>
              <a:ext cx="301625" cy="301625"/>
            </a:xfrm>
            <a:custGeom>
              <a:rect b="b" l="l" r="r" t="t"/>
              <a:pathLst>
                <a:path extrusionOk="0" h="838" w="839">
                  <a:moveTo>
                    <a:pt x="255" y="418"/>
                  </a:moveTo>
                  <a:lnTo>
                    <a:pt x="255" y="418"/>
                  </a:lnTo>
                  <a:cubicBezTo>
                    <a:pt x="255" y="328"/>
                    <a:pt x="329" y="255"/>
                    <a:pt x="419" y="255"/>
                  </a:cubicBezTo>
                  <a:lnTo>
                    <a:pt x="419" y="255"/>
                  </a:lnTo>
                  <a:cubicBezTo>
                    <a:pt x="509" y="255"/>
                    <a:pt x="583" y="328"/>
                    <a:pt x="583" y="418"/>
                  </a:cubicBezTo>
                  <a:lnTo>
                    <a:pt x="583" y="418"/>
                  </a:lnTo>
                  <a:cubicBezTo>
                    <a:pt x="583" y="508"/>
                    <a:pt x="509" y="582"/>
                    <a:pt x="419" y="582"/>
                  </a:cubicBezTo>
                  <a:lnTo>
                    <a:pt x="419" y="582"/>
                  </a:lnTo>
                  <a:cubicBezTo>
                    <a:pt x="329" y="582"/>
                    <a:pt x="255" y="508"/>
                    <a:pt x="255" y="418"/>
                  </a:cubicBezTo>
                  <a:close/>
                  <a:moveTo>
                    <a:pt x="511" y="837"/>
                  </a:moveTo>
                  <a:lnTo>
                    <a:pt x="511" y="753"/>
                  </a:lnTo>
                  <a:lnTo>
                    <a:pt x="511" y="753"/>
                  </a:lnTo>
                  <a:cubicBezTo>
                    <a:pt x="539" y="745"/>
                    <a:pt x="566" y="735"/>
                    <a:pt x="591" y="720"/>
                  </a:cubicBezTo>
                  <a:lnTo>
                    <a:pt x="650" y="780"/>
                  </a:lnTo>
                  <a:lnTo>
                    <a:pt x="780" y="650"/>
                  </a:lnTo>
                  <a:lnTo>
                    <a:pt x="721" y="590"/>
                  </a:lnTo>
                  <a:lnTo>
                    <a:pt x="721" y="590"/>
                  </a:lnTo>
                  <a:cubicBezTo>
                    <a:pt x="735" y="566"/>
                    <a:pt x="746" y="539"/>
                    <a:pt x="753" y="511"/>
                  </a:cubicBezTo>
                  <a:lnTo>
                    <a:pt x="838" y="511"/>
                  </a:lnTo>
                  <a:lnTo>
                    <a:pt x="838" y="327"/>
                  </a:lnTo>
                  <a:lnTo>
                    <a:pt x="753" y="327"/>
                  </a:lnTo>
                  <a:lnTo>
                    <a:pt x="753" y="327"/>
                  </a:lnTo>
                  <a:cubicBezTo>
                    <a:pt x="746" y="298"/>
                    <a:pt x="735" y="271"/>
                    <a:pt x="721" y="246"/>
                  </a:cubicBezTo>
                  <a:lnTo>
                    <a:pt x="780" y="187"/>
                  </a:lnTo>
                  <a:lnTo>
                    <a:pt x="650" y="57"/>
                  </a:lnTo>
                  <a:lnTo>
                    <a:pt x="591" y="116"/>
                  </a:lnTo>
                  <a:lnTo>
                    <a:pt x="591" y="116"/>
                  </a:lnTo>
                  <a:cubicBezTo>
                    <a:pt x="566" y="103"/>
                    <a:pt x="539" y="91"/>
                    <a:pt x="511" y="83"/>
                  </a:cubicBezTo>
                  <a:lnTo>
                    <a:pt x="511" y="0"/>
                  </a:lnTo>
                  <a:lnTo>
                    <a:pt x="327" y="0"/>
                  </a:lnTo>
                  <a:lnTo>
                    <a:pt x="327" y="83"/>
                  </a:lnTo>
                  <a:lnTo>
                    <a:pt x="327" y="83"/>
                  </a:lnTo>
                  <a:cubicBezTo>
                    <a:pt x="299" y="91"/>
                    <a:pt x="271" y="103"/>
                    <a:pt x="247" y="116"/>
                  </a:cubicBezTo>
                  <a:lnTo>
                    <a:pt x="187" y="57"/>
                  </a:lnTo>
                  <a:lnTo>
                    <a:pt x="58" y="187"/>
                  </a:lnTo>
                  <a:lnTo>
                    <a:pt x="116" y="246"/>
                  </a:lnTo>
                  <a:lnTo>
                    <a:pt x="116" y="246"/>
                  </a:lnTo>
                  <a:cubicBezTo>
                    <a:pt x="103" y="271"/>
                    <a:pt x="91" y="298"/>
                    <a:pt x="83" y="327"/>
                  </a:cubicBezTo>
                  <a:lnTo>
                    <a:pt x="0" y="327"/>
                  </a:lnTo>
                  <a:lnTo>
                    <a:pt x="0" y="511"/>
                  </a:lnTo>
                  <a:lnTo>
                    <a:pt x="83" y="511"/>
                  </a:lnTo>
                  <a:lnTo>
                    <a:pt x="83" y="511"/>
                  </a:lnTo>
                  <a:cubicBezTo>
                    <a:pt x="91" y="539"/>
                    <a:pt x="103" y="566"/>
                    <a:pt x="116" y="590"/>
                  </a:cubicBezTo>
                  <a:lnTo>
                    <a:pt x="58" y="650"/>
                  </a:lnTo>
                  <a:lnTo>
                    <a:pt x="187" y="780"/>
                  </a:lnTo>
                  <a:lnTo>
                    <a:pt x="247" y="720"/>
                  </a:lnTo>
                  <a:lnTo>
                    <a:pt x="247" y="720"/>
                  </a:lnTo>
                  <a:cubicBezTo>
                    <a:pt x="271" y="735"/>
                    <a:pt x="299" y="745"/>
                    <a:pt x="327" y="753"/>
                  </a:cubicBezTo>
                  <a:lnTo>
                    <a:pt x="327" y="837"/>
                  </a:lnTo>
                  <a:lnTo>
                    <a:pt x="511" y="83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grpSp>
      <p:sp>
        <p:nvSpPr>
          <p:cNvPr id="417" name="Google Shape;417;p11"/>
          <p:cNvSpPr/>
          <p:nvPr/>
        </p:nvSpPr>
        <p:spPr>
          <a:xfrm>
            <a:off x="2943916" y="4668300"/>
            <a:ext cx="5531005" cy="35460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18" name="Google Shape;418;p11"/>
          <p:cNvSpPr/>
          <p:nvPr/>
        </p:nvSpPr>
        <p:spPr>
          <a:xfrm>
            <a:off x="2943916" y="8459714"/>
            <a:ext cx="5531005" cy="354608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19" name="Google Shape;419;p11"/>
          <p:cNvSpPr/>
          <p:nvPr/>
        </p:nvSpPr>
        <p:spPr>
          <a:xfrm>
            <a:off x="8742550" y="4668300"/>
            <a:ext cx="5531005" cy="3546088"/>
          </a:xfrm>
          <a:prstGeom prst="rect">
            <a:avLst/>
          </a:prstGeom>
          <a:solidFill>
            <a:srgbClr val="6A0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20" name="Google Shape;420;p11"/>
          <p:cNvSpPr/>
          <p:nvPr/>
        </p:nvSpPr>
        <p:spPr>
          <a:xfrm>
            <a:off x="8742550" y="8459714"/>
            <a:ext cx="5531005" cy="354608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grpSp>
        <p:nvGrpSpPr>
          <p:cNvPr id="421" name="Google Shape;421;p11"/>
          <p:cNvGrpSpPr/>
          <p:nvPr/>
        </p:nvGrpSpPr>
        <p:grpSpPr>
          <a:xfrm>
            <a:off x="3479325" y="5110825"/>
            <a:ext cx="4352760" cy="2613143"/>
            <a:chOff x="8144788" y="9818504"/>
            <a:chExt cx="6275275" cy="2613143"/>
          </a:xfrm>
        </p:grpSpPr>
        <p:sp>
          <p:nvSpPr>
            <p:cNvPr id="422" name="Google Shape;422;p11"/>
            <p:cNvSpPr txBox="1"/>
            <p:nvPr/>
          </p:nvSpPr>
          <p:spPr>
            <a:xfrm>
              <a:off x="8144788" y="10615765"/>
              <a:ext cx="627527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Lato Light"/>
                  <a:ea typeface="Lato Light"/>
                  <a:cs typeface="Lato Light"/>
                  <a:sym typeface="Lato Light"/>
                </a:rPr>
                <a:t>Equip students with knowledge and skills that are difficult to outsource or automate.</a:t>
              </a:r>
              <a:endParaRPr/>
            </a:p>
          </p:txBody>
        </p:sp>
        <p:sp>
          <p:nvSpPr>
            <p:cNvPr id="423" name="Google Shape;423;p11"/>
            <p:cNvSpPr/>
            <p:nvPr/>
          </p:nvSpPr>
          <p:spPr>
            <a:xfrm>
              <a:off x="8171269" y="9818504"/>
              <a:ext cx="42976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Roboto Medium"/>
                  <a:ea typeface="Roboto Medium"/>
                  <a:cs typeface="Roboto Medium"/>
                  <a:sym typeface="Roboto Medium"/>
                </a:rPr>
                <a:t>Durable Work</a:t>
              </a:r>
              <a:endParaRPr sz="5400">
                <a:solidFill>
                  <a:schemeClr val="lt1"/>
                </a:solidFill>
                <a:latin typeface="Roboto Medium"/>
                <a:ea typeface="Roboto Medium"/>
                <a:cs typeface="Roboto Medium"/>
                <a:sym typeface="Roboto Medium"/>
              </a:endParaRPr>
            </a:p>
          </p:txBody>
        </p:sp>
      </p:grpSp>
      <p:grpSp>
        <p:nvGrpSpPr>
          <p:cNvPr id="424" name="Google Shape;424;p11"/>
          <p:cNvGrpSpPr/>
          <p:nvPr/>
        </p:nvGrpSpPr>
        <p:grpSpPr>
          <a:xfrm>
            <a:off x="9295929" y="5096813"/>
            <a:ext cx="4352760" cy="2627155"/>
            <a:chOff x="8170697" y="9804492"/>
            <a:chExt cx="6275275" cy="2627155"/>
          </a:xfrm>
        </p:grpSpPr>
        <p:sp>
          <p:nvSpPr>
            <p:cNvPr id="425" name="Google Shape;425;p11"/>
            <p:cNvSpPr txBox="1"/>
            <p:nvPr/>
          </p:nvSpPr>
          <p:spPr>
            <a:xfrm>
              <a:off x="8170697" y="10615765"/>
              <a:ext cx="627527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Lato Light"/>
                  <a:ea typeface="Lato Light"/>
                  <a:cs typeface="Lato Light"/>
                  <a:sym typeface="Lato Light"/>
                </a:rPr>
                <a:t>Ensure students are ready for jobs that provide the work, wages, and wellness conditions they need.</a:t>
              </a:r>
              <a:endParaRPr/>
            </a:p>
          </p:txBody>
        </p:sp>
        <p:sp>
          <p:nvSpPr>
            <p:cNvPr id="426" name="Google Shape;426;p11"/>
            <p:cNvSpPr/>
            <p:nvPr/>
          </p:nvSpPr>
          <p:spPr>
            <a:xfrm>
              <a:off x="8170697" y="9804492"/>
              <a:ext cx="42976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Roboto Medium"/>
                  <a:ea typeface="Roboto Medium"/>
                  <a:cs typeface="Roboto Medium"/>
                  <a:sym typeface="Roboto Medium"/>
                </a:rPr>
                <a:t>Livable Work</a:t>
              </a:r>
              <a:endParaRPr sz="5400">
                <a:solidFill>
                  <a:schemeClr val="lt1"/>
                </a:solidFill>
                <a:latin typeface="Roboto Medium"/>
                <a:ea typeface="Roboto Medium"/>
                <a:cs typeface="Roboto Medium"/>
                <a:sym typeface="Roboto Medium"/>
              </a:endParaRPr>
            </a:p>
          </p:txBody>
        </p:sp>
      </p:grpSp>
      <p:grpSp>
        <p:nvGrpSpPr>
          <p:cNvPr id="427" name="Google Shape;427;p11"/>
          <p:cNvGrpSpPr/>
          <p:nvPr/>
        </p:nvGrpSpPr>
        <p:grpSpPr>
          <a:xfrm>
            <a:off x="3519778" y="8936476"/>
            <a:ext cx="4373191" cy="2462213"/>
            <a:chOff x="8203108" y="9875044"/>
            <a:chExt cx="6304730" cy="2462213"/>
          </a:xfrm>
        </p:grpSpPr>
        <p:sp>
          <p:nvSpPr>
            <p:cNvPr id="428" name="Google Shape;428;p11"/>
            <p:cNvSpPr txBox="1"/>
            <p:nvPr/>
          </p:nvSpPr>
          <p:spPr>
            <a:xfrm>
              <a:off x="8232563" y="10521375"/>
              <a:ext cx="627527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Lato Light"/>
                  <a:ea typeface="Lato Light"/>
                  <a:cs typeface="Lato Light"/>
                  <a:sym typeface="Lato Light"/>
                </a:rPr>
                <a:t>Times are tough. Students should be able to do work they enjoy, and that they’re good at.</a:t>
              </a:r>
              <a:endParaRPr/>
            </a:p>
          </p:txBody>
        </p:sp>
        <p:sp>
          <p:nvSpPr>
            <p:cNvPr id="429" name="Google Shape;429;p11"/>
            <p:cNvSpPr/>
            <p:nvPr/>
          </p:nvSpPr>
          <p:spPr>
            <a:xfrm>
              <a:off x="8203108" y="9875044"/>
              <a:ext cx="42976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Roboto Medium"/>
                  <a:ea typeface="Roboto Medium"/>
                  <a:cs typeface="Roboto Medium"/>
                  <a:sym typeface="Roboto Medium"/>
                </a:rPr>
                <a:t>Lovable Work</a:t>
              </a:r>
              <a:endParaRPr sz="5400">
                <a:solidFill>
                  <a:schemeClr val="lt1"/>
                </a:solidFill>
                <a:latin typeface="Roboto Medium"/>
                <a:ea typeface="Roboto Medium"/>
                <a:cs typeface="Roboto Medium"/>
                <a:sym typeface="Roboto Medium"/>
              </a:endParaRPr>
            </a:p>
          </p:txBody>
        </p:sp>
      </p:grpSp>
      <p:grpSp>
        <p:nvGrpSpPr>
          <p:cNvPr id="430" name="Google Shape;430;p11"/>
          <p:cNvGrpSpPr/>
          <p:nvPr/>
        </p:nvGrpSpPr>
        <p:grpSpPr>
          <a:xfrm>
            <a:off x="9162136" y="8873200"/>
            <a:ext cx="4380616" cy="2967179"/>
            <a:chOff x="7977810" y="9811768"/>
            <a:chExt cx="6315434" cy="2967179"/>
          </a:xfrm>
        </p:grpSpPr>
        <p:sp>
          <p:nvSpPr>
            <p:cNvPr id="431" name="Google Shape;431;p11"/>
            <p:cNvSpPr txBox="1"/>
            <p:nvPr/>
          </p:nvSpPr>
          <p:spPr>
            <a:xfrm>
              <a:off x="8017969" y="10532178"/>
              <a:ext cx="6275275"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Lato Light"/>
                  <a:ea typeface="Lato Light"/>
                  <a:cs typeface="Lato Light"/>
                  <a:sym typeface="Lato Light"/>
                </a:rPr>
                <a:t>The market is rapidly changing. Students should be equipped with knowledge and skills that can transfer to new jobs. </a:t>
              </a:r>
              <a:endParaRPr/>
            </a:p>
          </p:txBody>
        </p:sp>
        <p:sp>
          <p:nvSpPr>
            <p:cNvPr id="432" name="Google Shape;432;p11"/>
            <p:cNvSpPr/>
            <p:nvPr/>
          </p:nvSpPr>
          <p:spPr>
            <a:xfrm>
              <a:off x="7977810" y="9811768"/>
              <a:ext cx="58957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Roboto Medium"/>
                  <a:ea typeface="Roboto Medium"/>
                  <a:cs typeface="Roboto Medium"/>
                  <a:sym typeface="Roboto Medium"/>
                </a:rPr>
                <a:t>Transferable Work</a:t>
              </a:r>
              <a:endParaRPr sz="5400">
                <a:solidFill>
                  <a:schemeClr val="lt1"/>
                </a:solidFill>
                <a:latin typeface="Roboto Medium"/>
                <a:ea typeface="Roboto Medium"/>
                <a:cs typeface="Roboto Medium"/>
                <a:sym typeface="Roboto Medium"/>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2"/>
          <p:cNvSpPr txBox="1"/>
          <p:nvPr/>
        </p:nvSpPr>
        <p:spPr>
          <a:xfrm>
            <a:off x="4860875" y="3857178"/>
            <a:ext cx="14655899"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600">
                <a:solidFill>
                  <a:schemeClr val="dk2"/>
                </a:solidFill>
                <a:latin typeface="Poppins"/>
                <a:ea typeface="Poppins"/>
                <a:cs typeface="Poppins"/>
                <a:sym typeface="Poppins"/>
              </a:rPr>
              <a:t>What are the four currencies kids need to be ready for this future?</a:t>
            </a:r>
            <a:endParaRPr sz="9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3"/>
          <p:cNvSpPr/>
          <p:nvPr/>
        </p:nvSpPr>
        <p:spPr>
          <a:xfrm>
            <a:off x="11132228" y="4263004"/>
            <a:ext cx="2105164" cy="2717310"/>
          </a:xfrm>
          <a:custGeom>
            <a:rect b="b" l="l" r="r" t="t"/>
            <a:pathLst>
              <a:path extrusionOk="0" h="2717310" w="2105164">
                <a:moveTo>
                  <a:pt x="975676" y="1552"/>
                </a:moveTo>
                <a:cubicBezTo>
                  <a:pt x="1002505" y="-1236"/>
                  <a:pt x="1029723" y="-277"/>
                  <a:pt x="1056538" y="4513"/>
                </a:cubicBezTo>
                <a:cubicBezTo>
                  <a:pt x="1056538" y="4513"/>
                  <a:pt x="1057115" y="9952"/>
                  <a:pt x="1058269" y="19347"/>
                </a:cubicBezTo>
                <a:lnTo>
                  <a:pt x="1058269" y="19595"/>
                </a:lnTo>
                <a:cubicBezTo>
                  <a:pt x="1059341" y="10118"/>
                  <a:pt x="1059999" y="4679"/>
                  <a:pt x="1059999" y="4679"/>
                </a:cubicBezTo>
                <a:cubicBezTo>
                  <a:pt x="1113621" y="-4932"/>
                  <a:pt x="1168866" y="782"/>
                  <a:pt x="1219386" y="21162"/>
                </a:cubicBezTo>
                <a:cubicBezTo>
                  <a:pt x="1338062" y="67230"/>
                  <a:pt x="1521266" y="241864"/>
                  <a:pt x="1494152" y="524624"/>
                </a:cubicBezTo>
                <a:cubicBezTo>
                  <a:pt x="1493576" y="530476"/>
                  <a:pt x="1492998" y="536244"/>
                  <a:pt x="1492339" y="542095"/>
                </a:cubicBezTo>
                <a:cubicBezTo>
                  <a:pt x="1492670" y="546464"/>
                  <a:pt x="1493163" y="550831"/>
                  <a:pt x="1493163" y="555200"/>
                </a:cubicBezTo>
                <a:cubicBezTo>
                  <a:pt x="1495474" y="627068"/>
                  <a:pt x="1486036" y="698832"/>
                  <a:pt x="1465225" y="767661"/>
                </a:cubicBezTo>
                <a:cubicBezTo>
                  <a:pt x="1448083" y="919383"/>
                  <a:pt x="1441572" y="1056519"/>
                  <a:pt x="1497531" y="1156322"/>
                </a:cubicBezTo>
                <a:cubicBezTo>
                  <a:pt x="1538079" y="1228762"/>
                  <a:pt x="1623046" y="1261563"/>
                  <a:pt x="1646781" y="1264859"/>
                </a:cubicBezTo>
                <a:cubicBezTo>
                  <a:pt x="1670516" y="1268156"/>
                  <a:pt x="1565357" y="1399687"/>
                  <a:pt x="1419487" y="1356915"/>
                </a:cubicBezTo>
                <a:cubicBezTo>
                  <a:pt x="1402179" y="1351641"/>
                  <a:pt x="1382153" y="1346119"/>
                  <a:pt x="1360231" y="1340433"/>
                </a:cubicBezTo>
                <a:cubicBezTo>
                  <a:pt x="1401273" y="1369113"/>
                  <a:pt x="1467285" y="1392270"/>
                  <a:pt x="1535359" y="1404386"/>
                </a:cubicBezTo>
                <a:cubicBezTo>
                  <a:pt x="1817378" y="1454328"/>
                  <a:pt x="1876716" y="1623851"/>
                  <a:pt x="1995884" y="2118332"/>
                </a:cubicBezTo>
                <a:cubicBezTo>
                  <a:pt x="2027695" y="2250275"/>
                  <a:pt x="2063381" y="2540947"/>
                  <a:pt x="2105164" y="2717147"/>
                </a:cubicBezTo>
                <a:lnTo>
                  <a:pt x="1758370" y="2717147"/>
                </a:lnTo>
                <a:cubicBezTo>
                  <a:pt x="1696642" y="2529986"/>
                  <a:pt x="1663841" y="2340270"/>
                  <a:pt x="1635656" y="2265521"/>
                </a:cubicBezTo>
                <a:cubicBezTo>
                  <a:pt x="1620079" y="2388483"/>
                  <a:pt x="1569066" y="2549765"/>
                  <a:pt x="1541953" y="2717147"/>
                </a:cubicBezTo>
                <a:lnTo>
                  <a:pt x="1058269" y="2717147"/>
                </a:lnTo>
                <a:lnTo>
                  <a:pt x="1058269" y="2717310"/>
                </a:lnTo>
                <a:lnTo>
                  <a:pt x="563212" y="2717310"/>
                </a:lnTo>
                <a:cubicBezTo>
                  <a:pt x="536015" y="2549928"/>
                  <a:pt x="485084" y="2388646"/>
                  <a:pt x="469509" y="2265685"/>
                </a:cubicBezTo>
                <a:cubicBezTo>
                  <a:pt x="441323" y="2340433"/>
                  <a:pt x="408523" y="2530149"/>
                  <a:pt x="346713" y="2717310"/>
                </a:cubicBezTo>
                <a:lnTo>
                  <a:pt x="0" y="2717310"/>
                </a:lnTo>
                <a:cubicBezTo>
                  <a:pt x="41784" y="2541110"/>
                  <a:pt x="77468" y="2250356"/>
                  <a:pt x="109280" y="2118495"/>
                </a:cubicBezTo>
                <a:cubicBezTo>
                  <a:pt x="228449" y="1624016"/>
                  <a:pt x="287787" y="1454491"/>
                  <a:pt x="569805" y="1404549"/>
                </a:cubicBezTo>
                <a:cubicBezTo>
                  <a:pt x="643401" y="1391363"/>
                  <a:pt x="734715" y="1365485"/>
                  <a:pt x="783503" y="1333673"/>
                </a:cubicBezTo>
                <a:cubicBezTo>
                  <a:pt x="750949" y="1341915"/>
                  <a:pt x="721199" y="1349744"/>
                  <a:pt x="696969" y="1356832"/>
                </a:cubicBezTo>
                <a:cubicBezTo>
                  <a:pt x="551179" y="1399604"/>
                  <a:pt x="446020" y="1268072"/>
                  <a:pt x="469755" y="1264776"/>
                </a:cubicBezTo>
                <a:cubicBezTo>
                  <a:pt x="493490" y="1261479"/>
                  <a:pt x="578376" y="1228679"/>
                  <a:pt x="619006" y="1156238"/>
                </a:cubicBezTo>
                <a:cubicBezTo>
                  <a:pt x="703809" y="1005009"/>
                  <a:pt x="645708" y="767907"/>
                  <a:pt x="622385" y="524540"/>
                </a:cubicBezTo>
                <a:cubicBezTo>
                  <a:pt x="595271" y="241781"/>
                  <a:pt x="778393" y="67147"/>
                  <a:pt x="897150" y="21078"/>
                </a:cubicBezTo>
                <a:cubicBezTo>
                  <a:pt x="922407" y="10877"/>
                  <a:pt x="948847" y="4340"/>
                  <a:pt x="975676" y="15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43" name="Google Shape;443;p13"/>
          <p:cNvSpPr/>
          <p:nvPr/>
        </p:nvSpPr>
        <p:spPr>
          <a:xfrm>
            <a:off x="10308540" y="6979902"/>
            <a:ext cx="3763774" cy="1688720"/>
          </a:xfrm>
          <a:custGeom>
            <a:rect b="b" l="l" r="r" t="t"/>
            <a:pathLst>
              <a:path extrusionOk="0" h="1688720" w="3763774">
                <a:moveTo>
                  <a:pt x="2582057" y="495"/>
                </a:moveTo>
                <a:lnTo>
                  <a:pt x="2928852" y="495"/>
                </a:lnTo>
                <a:cubicBezTo>
                  <a:pt x="2934208" y="23076"/>
                  <a:pt x="2939730" y="43926"/>
                  <a:pt x="2945334" y="62140"/>
                </a:cubicBezTo>
                <a:cubicBezTo>
                  <a:pt x="3192163" y="418495"/>
                  <a:pt x="3307129" y="628566"/>
                  <a:pt x="3389047" y="781113"/>
                </a:cubicBezTo>
                <a:cubicBezTo>
                  <a:pt x="3437095" y="870944"/>
                  <a:pt x="3523711" y="1059176"/>
                  <a:pt x="3564917" y="1109942"/>
                </a:cubicBezTo>
                <a:cubicBezTo>
                  <a:pt x="3602250" y="1156011"/>
                  <a:pt x="3669995" y="1227710"/>
                  <a:pt x="3699745" y="1272709"/>
                </a:cubicBezTo>
                <a:cubicBezTo>
                  <a:pt x="3767159" y="1374654"/>
                  <a:pt x="3773834" y="1443634"/>
                  <a:pt x="3753973" y="1460117"/>
                </a:cubicBezTo>
                <a:cubicBezTo>
                  <a:pt x="3718947" y="1488878"/>
                  <a:pt x="3673455" y="1402428"/>
                  <a:pt x="3635628" y="1369462"/>
                </a:cubicBezTo>
                <a:cubicBezTo>
                  <a:pt x="3635628" y="1417179"/>
                  <a:pt x="3632991" y="1473385"/>
                  <a:pt x="3652111" y="1535524"/>
                </a:cubicBezTo>
                <a:cubicBezTo>
                  <a:pt x="3693317" y="1669775"/>
                  <a:pt x="3602910" y="1736036"/>
                  <a:pt x="3497092" y="1643650"/>
                </a:cubicBezTo>
                <a:cubicBezTo>
                  <a:pt x="3342072" y="1508163"/>
                  <a:pt x="3484234" y="1315068"/>
                  <a:pt x="3248863" y="1014920"/>
                </a:cubicBezTo>
                <a:cubicBezTo>
                  <a:pt x="3117495" y="847455"/>
                  <a:pt x="2758997" y="401929"/>
                  <a:pt x="2650213" y="173316"/>
                </a:cubicBezTo>
                <a:cubicBezTo>
                  <a:pt x="2623990" y="117153"/>
                  <a:pt x="2601228" y="59438"/>
                  <a:pt x="2582057" y="495"/>
                </a:cubicBezTo>
                <a:close/>
                <a:moveTo>
                  <a:pt x="823358" y="0"/>
                </a:moveTo>
                <a:lnTo>
                  <a:pt x="1170318" y="0"/>
                </a:lnTo>
                <a:cubicBezTo>
                  <a:pt x="1151219" y="59039"/>
                  <a:pt x="1128484" y="116839"/>
                  <a:pt x="1102244" y="173068"/>
                </a:cubicBezTo>
                <a:cubicBezTo>
                  <a:pt x="993459" y="401682"/>
                  <a:pt x="634961" y="847208"/>
                  <a:pt x="503595" y="1014672"/>
                </a:cubicBezTo>
                <a:cubicBezTo>
                  <a:pt x="268223" y="1314821"/>
                  <a:pt x="410385" y="1507916"/>
                  <a:pt x="255366" y="1643403"/>
                </a:cubicBezTo>
                <a:cubicBezTo>
                  <a:pt x="149548" y="1735788"/>
                  <a:pt x="92353" y="1679747"/>
                  <a:pt x="107846" y="1540222"/>
                </a:cubicBezTo>
                <a:cubicBezTo>
                  <a:pt x="115510" y="1471160"/>
                  <a:pt x="127626" y="1409761"/>
                  <a:pt x="121033" y="1362621"/>
                </a:cubicBezTo>
                <a:cubicBezTo>
                  <a:pt x="90457" y="1392208"/>
                  <a:pt x="56338" y="1493082"/>
                  <a:pt x="24526" y="1475527"/>
                </a:cubicBezTo>
                <a:cubicBezTo>
                  <a:pt x="-4565" y="1459457"/>
                  <a:pt x="-22531" y="1374736"/>
                  <a:pt x="58563" y="1254165"/>
                </a:cubicBezTo>
                <a:cubicBezTo>
                  <a:pt x="102407" y="1188812"/>
                  <a:pt x="128450" y="1176615"/>
                  <a:pt x="165701" y="1130545"/>
                </a:cubicBezTo>
                <a:cubicBezTo>
                  <a:pt x="206824" y="1079697"/>
                  <a:pt x="253553" y="959290"/>
                  <a:pt x="309264" y="874240"/>
                </a:cubicBezTo>
                <a:cubicBezTo>
                  <a:pt x="383436" y="760922"/>
                  <a:pt x="560047" y="418248"/>
                  <a:pt x="806875" y="61893"/>
                </a:cubicBezTo>
                <a:cubicBezTo>
                  <a:pt x="812809" y="43679"/>
                  <a:pt x="818248" y="22829"/>
                  <a:pt x="82335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44" name="Google Shape;444;p13"/>
          <p:cNvSpPr/>
          <p:nvPr/>
        </p:nvSpPr>
        <p:spPr>
          <a:xfrm>
            <a:off x="11416067" y="6980149"/>
            <a:ext cx="1538701" cy="2717083"/>
          </a:xfrm>
          <a:custGeom>
            <a:rect b="b" l="l" r="r" t="t"/>
            <a:pathLst>
              <a:path extrusionOk="0" h="2717083" w="1538701">
                <a:moveTo>
                  <a:pt x="774431" y="0"/>
                </a:moveTo>
                <a:lnTo>
                  <a:pt x="1258691" y="0"/>
                </a:lnTo>
                <a:cubicBezTo>
                  <a:pt x="1241219" y="105735"/>
                  <a:pt x="1233967" y="213945"/>
                  <a:pt x="1250449" y="316384"/>
                </a:cubicBezTo>
                <a:cubicBezTo>
                  <a:pt x="1284650" y="523818"/>
                  <a:pt x="1467937" y="704550"/>
                  <a:pt x="1520682" y="1201585"/>
                </a:cubicBezTo>
                <a:cubicBezTo>
                  <a:pt x="1579360" y="1757545"/>
                  <a:pt x="1479475" y="2272051"/>
                  <a:pt x="1438269" y="2717083"/>
                </a:cubicBezTo>
                <a:lnTo>
                  <a:pt x="972717" y="2717083"/>
                </a:lnTo>
                <a:cubicBezTo>
                  <a:pt x="937114" y="2278478"/>
                  <a:pt x="833520" y="1543435"/>
                  <a:pt x="774431" y="1442726"/>
                </a:cubicBezTo>
                <a:close/>
                <a:moveTo>
                  <a:pt x="279374" y="0"/>
                </a:moveTo>
                <a:lnTo>
                  <a:pt x="774430" y="0"/>
                </a:lnTo>
                <a:lnTo>
                  <a:pt x="774430" y="1442726"/>
                </a:lnTo>
                <a:cubicBezTo>
                  <a:pt x="772795" y="1439891"/>
                  <a:pt x="770861" y="1437239"/>
                  <a:pt x="768661" y="1434814"/>
                </a:cubicBezTo>
                <a:cubicBezTo>
                  <a:pt x="710724" y="1494894"/>
                  <a:pt x="601445" y="2263810"/>
                  <a:pt x="564689" y="2717083"/>
                </a:cubicBezTo>
                <a:lnTo>
                  <a:pt x="100949" y="2717083"/>
                </a:lnTo>
                <a:cubicBezTo>
                  <a:pt x="60731" y="2293395"/>
                  <a:pt x="-40308" y="1745923"/>
                  <a:pt x="17381" y="1201585"/>
                </a:cubicBezTo>
                <a:cubicBezTo>
                  <a:pt x="70126" y="704550"/>
                  <a:pt x="253413" y="523818"/>
                  <a:pt x="287615" y="316384"/>
                </a:cubicBezTo>
                <a:cubicBezTo>
                  <a:pt x="304098" y="214274"/>
                  <a:pt x="296516" y="105735"/>
                  <a:pt x="27937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45" name="Google Shape;445;p13"/>
          <p:cNvSpPr/>
          <p:nvPr/>
        </p:nvSpPr>
        <p:spPr>
          <a:xfrm>
            <a:off x="11418038" y="9697150"/>
            <a:ext cx="1533545" cy="2717246"/>
          </a:xfrm>
          <a:custGeom>
            <a:rect b="b" l="l" r="r" t="t"/>
            <a:pathLst>
              <a:path extrusionOk="0" h="2717246" w="1533545">
                <a:moveTo>
                  <a:pt x="971075" y="83"/>
                </a:moveTo>
                <a:lnTo>
                  <a:pt x="1436709" y="83"/>
                </a:lnTo>
                <a:cubicBezTo>
                  <a:pt x="1426243" y="111505"/>
                  <a:pt x="1419649" y="218643"/>
                  <a:pt x="1420227" y="321000"/>
                </a:cubicBezTo>
                <a:cubicBezTo>
                  <a:pt x="1421627" y="553735"/>
                  <a:pt x="1508821" y="880503"/>
                  <a:pt x="1520523" y="1179498"/>
                </a:cubicBezTo>
                <a:cubicBezTo>
                  <a:pt x="1532227" y="1478493"/>
                  <a:pt x="1381740" y="1883720"/>
                  <a:pt x="1393443" y="2182715"/>
                </a:cubicBezTo>
                <a:cubicBezTo>
                  <a:pt x="1405144" y="2481710"/>
                  <a:pt x="1533051" y="2508577"/>
                  <a:pt x="1533545" y="2641592"/>
                </a:cubicBezTo>
                <a:cubicBezTo>
                  <a:pt x="1533792" y="2733730"/>
                  <a:pt x="1109858" y="2738427"/>
                  <a:pt x="1087525" y="2673485"/>
                </a:cubicBezTo>
                <a:cubicBezTo>
                  <a:pt x="1053405" y="2574095"/>
                  <a:pt x="1114557" y="2194500"/>
                  <a:pt x="1138621" y="1960694"/>
                </a:cubicBezTo>
                <a:cubicBezTo>
                  <a:pt x="1162686" y="1726887"/>
                  <a:pt x="1068404" y="1532558"/>
                  <a:pt x="1051428" y="1099392"/>
                </a:cubicBezTo>
                <a:cubicBezTo>
                  <a:pt x="1035770" y="700512"/>
                  <a:pt x="996128" y="538571"/>
                  <a:pt x="981788" y="173067"/>
                </a:cubicBezTo>
                <a:cubicBezTo>
                  <a:pt x="979894" y="124032"/>
                  <a:pt x="976101" y="65354"/>
                  <a:pt x="971075" y="83"/>
                </a:cubicBezTo>
                <a:close/>
                <a:moveTo>
                  <a:pt x="98649" y="0"/>
                </a:moveTo>
                <a:lnTo>
                  <a:pt x="562800" y="0"/>
                </a:lnTo>
                <a:cubicBezTo>
                  <a:pt x="557442" y="65353"/>
                  <a:pt x="553651" y="123620"/>
                  <a:pt x="551757" y="173067"/>
                </a:cubicBezTo>
                <a:cubicBezTo>
                  <a:pt x="537417" y="538570"/>
                  <a:pt x="497694" y="700759"/>
                  <a:pt x="482117" y="1099392"/>
                </a:cubicBezTo>
                <a:cubicBezTo>
                  <a:pt x="465140" y="1532144"/>
                  <a:pt x="370777" y="1726804"/>
                  <a:pt x="394924" y="1960692"/>
                </a:cubicBezTo>
                <a:cubicBezTo>
                  <a:pt x="419071" y="2194581"/>
                  <a:pt x="480139" y="2574095"/>
                  <a:pt x="445938" y="2673485"/>
                </a:cubicBezTo>
                <a:cubicBezTo>
                  <a:pt x="423686" y="2738427"/>
                  <a:pt x="0" y="2733730"/>
                  <a:pt x="0" y="2641591"/>
                </a:cubicBezTo>
                <a:cubicBezTo>
                  <a:pt x="494" y="2508577"/>
                  <a:pt x="128318" y="2481710"/>
                  <a:pt x="140102" y="2182714"/>
                </a:cubicBezTo>
                <a:cubicBezTo>
                  <a:pt x="151888" y="1883720"/>
                  <a:pt x="1401" y="1478493"/>
                  <a:pt x="13104" y="1179498"/>
                </a:cubicBezTo>
                <a:cubicBezTo>
                  <a:pt x="24807" y="880503"/>
                  <a:pt x="106396" y="553569"/>
                  <a:pt x="113400" y="321000"/>
                </a:cubicBezTo>
                <a:cubicBezTo>
                  <a:pt x="116285" y="225317"/>
                  <a:pt x="109444" y="117439"/>
                  <a:pt x="98649"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46" name="Google Shape;446;p13"/>
          <p:cNvSpPr txBox="1"/>
          <p:nvPr/>
        </p:nvSpPr>
        <p:spPr>
          <a:xfrm>
            <a:off x="8237338" y="1022190"/>
            <a:ext cx="790312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2"/>
                </a:solidFill>
                <a:latin typeface="Poppins"/>
                <a:ea typeface="Poppins"/>
                <a:cs typeface="Poppins"/>
                <a:sym typeface="Poppins"/>
              </a:rPr>
              <a:t>Competencies</a:t>
            </a:r>
            <a:endParaRPr/>
          </a:p>
        </p:txBody>
      </p:sp>
      <p:sp>
        <p:nvSpPr>
          <p:cNvPr id="447" name="Google Shape;447;p13"/>
          <p:cNvSpPr txBox="1"/>
          <p:nvPr/>
        </p:nvSpPr>
        <p:spPr>
          <a:xfrm>
            <a:off x="2668308" y="2383311"/>
            <a:ext cx="190410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280E04"/>
                </a:solidFill>
                <a:latin typeface="Lato Light"/>
                <a:ea typeface="Lato Light"/>
                <a:cs typeface="Lato Light"/>
                <a:sym typeface="Lato Light"/>
              </a:rPr>
              <a:t>Ways of being and doing in the world</a:t>
            </a:r>
            <a:endParaRPr/>
          </a:p>
        </p:txBody>
      </p:sp>
      <p:sp>
        <p:nvSpPr>
          <p:cNvPr id="448" name="Google Shape;448;p13"/>
          <p:cNvSpPr/>
          <p:nvPr/>
        </p:nvSpPr>
        <p:spPr>
          <a:xfrm>
            <a:off x="20931720" y="22510719"/>
            <a:ext cx="725735" cy="895972"/>
          </a:xfrm>
          <a:custGeom>
            <a:rect b="b" l="l" r="r" t="t"/>
            <a:pathLst>
              <a:path extrusionOk="0" h="442" w="358">
                <a:moveTo>
                  <a:pt x="174" y="0"/>
                </a:moveTo>
                <a:lnTo>
                  <a:pt x="357" y="441"/>
                </a:lnTo>
                <a:lnTo>
                  <a:pt x="174" y="341"/>
                </a:lnTo>
                <a:lnTo>
                  <a:pt x="0" y="441"/>
                </a:lnTo>
                <a:lnTo>
                  <a:pt x="174" y="0"/>
                </a:lnTo>
              </a:path>
            </a:pathLst>
          </a:custGeom>
          <a:solidFill>
            <a:srgbClr val="EAEA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449" name="Google Shape;449;p13"/>
          <p:cNvSpPr/>
          <p:nvPr/>
        </p:nvSpPr>
        <p:spPr>
          <a:xfrm>
            <a:off x="1975550" y="4319566"/>
            <a:ext cx="1580896" cy="1583240"/>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Poppins Medium"/>
                <a:ea typeface="Poppins Medium"/>
                <a:cs typeface="Poppins Medium"/>
                <a:sym typeface="Poppins Medium"/>
              </a:rPr>
              <a:t>1</a:t>
            </a:r>
            <a:endParaRPr/>
          </a:p>
        </p:txBody>
      </p:sp>
      <p:grpSp>
        <p:nvGrpSpPr>
          <p:cNvPr id="450" name="Google Shape;450;p13"/>
          <p:cNvGrpSpPr/>
          <p:nvPr/>
        </p:nvGrpSpPr>
        <p:grpSpPr>
          <a:xfrm>
            <a:off x="4093804" y="4462932"/>
            <a:ext cx="6441751" cy="2031326"/>
            <a:chOff x="4579442" y="7765065"/>
            <a:chExt cx="6441751" cy="2031326"/>
          </a:xfrm>
        </p:grpSpPr>
        <p:sp>
          <p:nvSpPr>
            <p:cNvPr id="451" name="Google Shape;451;p13"/>
            <p:cNvSpPr/>
            <p:nvPr/>
          </p:nvSpPr>
          <p:spPr>
            <a:xfrm>
              <a:off x="4584523" y="8411396"/>
              <a:ext cx="454337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Lato Light"/>
                  <a:ea typeface="Lato Light"/>
                  <a:cs typeface="Lato Light"/>
                  <a:sym typeface="Lato Light"/>
                </a:rPr>
                <a:t>The ability to concentrate and tune in, even amidst distractions.</a:t>
              </a:r>
              <a:endParaRPr/>
            </a:p>
          </p:txBody>
        </p:sp>
        <p:sp>
          <p:nvSpPr>
            <p:cNvPr id="452" name="Google Shape;452;p13"/>
            <p:cNvSpPr txBox="1"/>
            <p:nvPr/>
          </p:nvSpPr>
          <p:spPr>
            <a:xfrm>
              <a:off x="4579442" y="7765065"/>
              <a:ext cx="64417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Focus &amp; Get Things Done</a:t>
              </a:r>
              <a:endParaRPr/>
            </a:p>
          </p:txBody>
        </p:sp>
      </p:grpSp>
      <p:grpSp>
        <p:nvGrpSpPr>
          <p:cNvPr id="453" name="Google Shape;453;p13"/>
          <p:cNvGrpSpPr/>
          <p:nvPr/>
        </p:nvGrpSpPr>
        <p:grpSpPr>
          <a:xfrm>
            <a:off x="1975550" y="7345194"/>
            <a:ext cx="6696165" cy="1628960"/>
            <a:chOff x="2668308" y="7782263"/>
            <a:chExt cx="6696165" cy="1628960"/>
          </a:xfrm>
        </p:grpSpPr>
        <p:sp>
          <p:nvSpPr>
            <p:cNvPr id="454" name="Google Shape;454;p13"/>
            <p:cNvSpPr/>
            <p:nvPr/>
          </p:nvSpPr>
          <p:spPr>
            <a:xfrm>
              <a:off x="2668308" y="7782263"/>
              <a:ext cx="1580896" cy="1583240"/>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Poppins Medium"/>
                  <a:ea typeface="Poppins Medium"/>
                  <a:cs typeface="Poppins Medium"/>
                  <a:sym typeface="Poppins Medium"/>
                </a:rPr>
                <a:t>2</a:t>
              </a:r>
              <a:endParaRPr/>
            </a:p>
          </p:txBody>
        </p:sp>
        <p:grpSp>
          <p:nvGrpSpPr>
            <p:cNvPr id="455" name="Google Shape;455;p13"/>
            <p:cNvGrpSpPr/>
            <p:nvPr/>
          </p:nvGrpSpPr>
          <p:grpSpPr>
            <a:xfrm>
              <a:off x="4468091" y="7810785"/>
              <a:ext cx="4896382" cy="1600438"/>
              <a:chOff x="4554043" y="7765065"/>
              <a:chExt cx="4896382" cy="1600438"/>
            </a:xfrm>
          </p:grpSpPr>
          <p:sp>
            <p:nvSpPr>
              <p:cNvPr id="456" name="Google Shape;456;p13"/>
              <p:cNvSpPr/>
              <p:nvPr/>
            </p:nvSpPr>
            <p:spPr>
              <a:xfrm>
                <a:off x="4584523" y="8411396"/>
                <a:ext cx="486590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Lato Light"/>
                    <a:ea typeface="Lato Light"/>
                    <a:cs typeface="Lato Light"/>
                    <a:sym typeface="Lato Light"/>
                  </a:rPr>
                  <a:t>The ability to navigate, learn, experience, and contribute.</a:t>
                </a:r>
                <a:endParaRPr/>
              </a:p>
            </p:txBody>
          </p:sp>
          <p:sp>
            <p:nvSpPr>
              <p:cNvPr id="457" name="Google Shape;457;p13"/>
              <p:cNvSpPr txBox="1"/>
              <p:nvPr/>
            </p:nvSpPr>
            <p:spPr>
              <a:xfrm>
                <a:off x="45540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Think, Create, Apply</a:t>
                </a:r>
                <a:endParaRPr/>
              </a:p>
            </p:txBody>
          </p:sp>
        </p:grpSp>
      </p:grpSp>
      <p:sp>
        <p:nvSpPr>
          <p:cNvPr id="458" name="Google Shape;458;p13"/>
          <p:cNvSpPr/>
          <p:nvPr/>
        </p:nvSpPr>
        <p:spPr>
          <a:xfrm flipH="1">
            <a:off x="19926614" y="4287789"/>
            <a:ext cx="1580896" cy="1583240"/>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rgbClr val="9D0E1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Poppins Medium"/>
                <a:ea typeface="Poppins Medium"/>
                <a:cs typeface="Poppins Medium"/>
                <a:sym typeface="Poppins Medium"/>
              </a:rPr>
              <a:t>4</a:t>
            </a:r>
            <a:endParaRPr/>
          </a:p>
        </p:txBody>
      </p:sp>
      <p:grpSp>
        <p:nvGrpSpPr>
          <p:cNvPr id="459" name="Google Shape;459;p13"/>
          <p:cNvGrpSpPr/>
          <p:nvPr/>
        </p:nvGrpSpPr>
        <p:grpSpPr>
          <a:xfrm flipH="1">
            <a:off x="10475324" y="4439398"/>
            <a:ext cx="8862152" cy="2611894"/>
            <a:chOff x="5015302" y="7752413"/>
            <a:chExt cx="6792623" cy="1404289"/>
          </a:xfrm>
        </p:grpSpPr>
        <p:sp>
          <p:nvSpPr>
            <p:cNvPr id="460" name="Google Shape;460;p13"/>
            <p:cNvSpPr/>
            <p:nvPr/>
          </p:nvSpPr>
          <p:spPr>
            <a:xfrm>
              <a:off x="5015302" y="8412057"/>
              <a:ext cx="4543377" cy="7446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1"/>
                  </a:solidFill>
                  <a:latin typeface="Lato Light"/>
                  <a:ea typeface="Lato Light"/>
                  <a:cs typeface="Lato Light"/>
                  <a:sym typeface="Lato Light"/>
                </a:rPr>
                <a:t>The ability to figure out what’s going on and then do what needs </a:t>
              </a:r>
              <a:endParaRPr/>
            </a:p>
            <a:p>
              <a:pPr indent="0" lvl="0" marL="0" marR="0" rtl="0" algn="r">
                <a:spcBef>
                  <a:spcPts val="0"/>
                </a:spcBef>
                <a:spcAft>
                  <a:spcPts val="0"/>
                </a:spcAft>
                <a:buNone/>
              </a:pPr>
              <a:r>
                <a:rPr b="1" lang="en-US" sz="2800">
                  <a:solidFill>
                    <a:schemeClr val="dk1"/>
                  </a:solidFill>
                  <a:latin typeface="Lato Light"/>
                  <a:ea typeface="Lato Light"/>
                  <a:cs typeface="Lato Light"/>
                  <a:sym typeface="Lato Light"/>
                </a:rPr>
                <a:t>to be done</a:t>
              </a:r>
              <a:endParaRPr/>
            </a:p>
          </p:txBody>
        </p:sp>
        <p:sp>
          <p:nvSpPr>
            <p:cNvPr id="461" name="Google Shape;461;p13"/>
            <p:cNvSpPr txBox="1"/>
            <p:nvPr/>
          </p:nvSpPr>
          <p:spPr>
            <a:xfrm>
              <a:off x="5015302" y="7752413"/>
              <a:ext cx="6792623"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Solve Problems &amp; </a:t>
              </a:r>
              <a:endParaRPr/>
            </a:p>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Make Decisions</a:t>
              </a:r>
              <a:endParaRPr/>
            </a:p>
          </p:txBody>
        </p:sp>
      </p:grpSp>
      <p:sp>
        <p:nvSpPr>
          <p:cNvPr id="462" name="Google Shape;462;p13"/>
          <p:cNvSpPr/>
          <p:nvPr/>
        </p:nvSpPr>
        <p:spPr>
          <a:xfrm flipH="1">
            <a:off x="19899503" y="7373716"/>
            <a:ext cx="1580896" cy="1583240"/>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rgbClr val="FDB9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Poppins Medium"/>
                <a:ea typeface="Poppins Medium"/>
                <a:cs typeface="Poppins Medium"/>
                <a:sym typeface="Poppins Medium"/>
              </a:rPr>
              <a:t>5</a:t>
            </a:r>
            <a:endParaRPr/>
          </a:p>
        </p:txBody>
      </p:sp>
      <p:grpSp>
        <p:nvGrpSpPr>
          <p:cNvPr id="463" name="Google Shape;463;p13"/>
          <p:cNvGrpSpPr/>
          <p:nvPr/>
        </p:nvGrpSpPr>
        <p:grpSpPr>
          <a:xfrm flipH="1">
            <a:off x="14127137" y="10255554"/>
            <a:ext cx="5210339" cy="2031326"/>
            <a:chOff x="4584524" y="7765065"/>
            <a:chExt cx="5210339" cy="2031326"/>
          </a:xfrm>
        </p:grpSpPr>
        <p:sp>
          <p:nvSpPr>
            <p:cNvPr id="464" name="Google Shape;464;p13"/>
            <p:cNvSpPr/>
            <p:nvPr/>
          </p:nvSpPr>
          <p:spPr>
            <a:xfrm>
              <a:off x="4584524" y="8411396"/>
              <a:ext cx="5210339" cy="138499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1"/>
                  </a:solidFill>
                  <a:latin typeface="Lato Light"/>
                  <a:ea typeface="Lato Light"/>
                  <a:cs typeface="Lato Light"/>
                  <a:sym typeface="Lato Light"/>
                </a:rPr>
                <a:t>The ability to experience, form, nurture, and sustain healthy relationships.</a:t>
              </a:r>
              <a:endParaRPr/>
            </a:p>
          </p:txBody>
        </p:sp>
        <p:sp>
          <p:nvSpPr>
            <p:cNvPr id="465" name="Google Shape;465;p13"/>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Relate &amp; Engage</a:t>
              </a:r>
              <a:endParaRPr/>
            </a:p>
          </p:txBody>
        </p:sp>
      </p:grpSp>
      <p:grpSp>
        <p:nvGrpSpPr>
          <p:cNvPr id="466" name="Google Shape;466;p13"/>
          <p:cNvGrpSpPr/>
          <p:nvPr/>
        </p:nvGrpSpPr>
        <p:grpSpPr>
          <a:xfrm>
            <a:off x="1975550" y="10227456"/>
            <a:ext cx="8266933" cy="2059848"/>
            <a:chOff x="2668308" y="7782263"/>
            <a:chExt cx="8266933" cy="2059848"/>
          </a:xfrm>
        </p:grpSpPr>
        <p:sp>
          <p:nvSpPr>
            <p:cNvPr id="467" name="Google Shape;467;p13"/>
            <p:cNvSpPr/>
            <p:nvPr/>
          </p:nvSpPr>
          <p:spPr>
            <a:xfrm>
              <a:off x="2668308" y="7782263"/>
              <a:ext cx="1580896" cy="1583240"/>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rgbClr val="EE89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Poppins Medium"/>
                  <a:ea typeface="Poppins Medium"/>
                  <a:cs typeface="Poppins Medium"/>
                  <a:sym typeface="Poppins Medium"/>
                </a:rPr>
                <a:t>3</a:t>
              </a:r>
              <a:endParaRPr/>
            </a:p>
          </p:txBody>
        </p:sp>
        <p:grpSp>
          <p:nvGrpSpPr>
            <p:cNvPr id="468" name="Google Shape;468;p13"/>
            <p:cNvGrpSpPr/>
            <p:nvPr/>
          </p:nvGrpSpPr>
          <p:grpSpPr>
            <a:xfrm>
              <a:off x="4493491" y="7810785"/>
              <a:ext cx="6441750" cy="2031326"/>
              <a:chOff x="4579443" y="7765065"/>
              <a:chExt cx="6441750" cy="2031326"/>
            </a:xfrm>
          </p:grpSpPr>
          <p:sp>
            <p:nvSpPr>
              <p:cNvPr id="469" name="Google Shape;469;p13"/>
              <p:cNvSpPr/>
              <p:nvPr/>
            </p:nvSpPr>
            <p:spPr>
              <a:xfrm>
                <a:off x="4584523" y="8411396"/>
                <a:ext cx="616843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Lato Light"/>
                    <a:ea typeface="Lato Light"/>
                    <a:cs typeface="Lato Light"/>
                    <a:sym typeface="Lato Light"/>
                  </a:rPr>
                  <a:t>In times of change and challenge, this is the ability to persist, maintain hope, and grow.</a:t>
                </a:r>
                <a:endParaRPr/>
              </a:p>
            </p:txBody>
          </p:sp>
          <p:sp>
            <p:nvSpPr>
              <p:cNvPr id="470" name="Google Shape;470;p13"/>
              <p:cNvSpPr txBox="1"/>
              <p:nvPr/>
            </p:nvSpPr>
            <p:spPr>
              <a:xfrm>
                <a:off x="4579443" y="7765065"/>
                <a:ext cx="6441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Respond, Regulate, Persist</a:t>
                </a:r>
                <a:endParaRPr/>
              </a:p>
            </p:txBody>
          </p:sp>
        </p:grpSp>
      </p:grpSp>
      <p:grpSp>
        <p:nvGrpSpPr>
          <p:cNvPr id="471" name="Google Shape;471;p13"/>
          <p:cNvGrpSpPr/>
          <p:nvPr/>
        </p:nvGrpSpPr>
        <p:grpSpPr>
          <a:xfrm flipH="1">
            <a:off x="14395375" y="7541782"/>
            <a:ext cx="4942102" cy="2031326"/>
            <a:chOff x="4584523" y="7765065"/>
            <a:chExt cx="4942102" cy="2031326"/>
          </a:xfrm>
        </p:grpSpPr>
        <p:sp>
          <p:nvSpPr>
            <p:cNvPr id="472" name="Google Shape;472;p13"/>
            <p:cNvSpPr/>
            <p:nvPr/>
          </p:nvSpPr>
          <p:spPr>
            <a:xfrm>
              <a:off x="4584523" y="8411396"/>
              <a:ext cx="4543377" cy="138499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1"/>
                  </a:solidFill>
                  <a:latin typeface="Lato Light"/>
                  <a:ea typeface="Lato Light"/>
                  <a:cs typeface="Lato Light"/>
                  <a:sym typeface="Lato Light"/>
                </a:rPr>
                <a:t>The ability to stay physically, emotionally, and cognitively healthy.</a:t>
              </a:r>
              <a:endParaRPr/>
            </a:p>
          </p:txBody>
        </p:sp>
        <p:sp>
          <p:nvSpPr>
            <p:cNvPr id="473" name="Google Shape;473;p13"/>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Get &amp; Stay Fit</a:t>
              </a:r>
              <a:endParaRPr/>
            </a:p>
          </p:txBody>
        </p:sp>
      </p:grpSp>
      <p:sp>
        <p:nvSpPr>
          <p:cNvPr id="474" name="Google Shape;474;p13"/>
          <p:cNvSpPr/>
          <p:nvPr/>
        </p:nvSpPr>
        <p:spPr>
          <a:xfrm flipH="1">
            <a:off x="19926614" y="10255554"/>
            <a:ext cx="1580896" cy="1583240"/>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chemeClr val="lt1"/>
                </a:solidFill>
                <a:latin typeface="Poppins Medium"/>
                <a:ea typeface="Poppins Medium"/>
                <a:cs typeface="Poppins Medium"/>
                <a:sym typeface="Poppins Medium"/>
              </a:rPr>
              <a:t>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grpSp>
        <p:nvGrpSpPr>
          <p:cNvPr id="479" name="Google Shape;479;p14"/>
          <p:cNvGrpSpPr/>
          <p:nvPr/>
        </p:nvGrpSpPr>
        <p:grpSpPr>
          <a:xfrm>
            <a:off x="1513012" y="1874837"/>
            <a:ext cx="11745787" cy="2193125"/>
            <a:chOff x="2644863" y="876094"/>
            <a:chExt cx="7051556" cy="2193125"/>
          </a:xfrm>
        </p:grpSpPr>
        <p:sp>
          <p:nvSpPr>
            <p:cNvPr id="480" name="Google Shape;480;p14"/>
            <p:cNvSpPr txBox="1"/>
            <p:nvPr/>
          </p:nvSpPr>
          <p:spPr>
            <a:xfrm>
              <a:off x="2644863" y="876094"/>
              <a:ext cx="673977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000">
                  <a:solidFill>
                    <a:schemeClr val="dk2"/>
                  </a:solidFill>
                  <a:latin typeface="Poppins"/>
                  <a:ea typeface="Poppins"/>
                  <a:cs typeface="Poppins"/>
                  <a:sym typeface="Poppins"/>
                </a:rPr>
                <a:t>Connections</a:t>
              </a:r>
              <a:endParaRPr/>
            </a:p>
          </p:txBody>
        </p:sp>
        <p:sp>
          <p:nvSpPr>
            <p:cNvPr id="481" name="Google Shape;481;p14"/>
            <p:cNvSpPr txBox="1"/>
            <p:nvPr/>
          </p:nvSpPr>
          <p:spPr>
            <a:xfrm>
              <a:off x="2644863" y="1868890"/>
              <a:ext cx="705155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80E04"/>
                  </a:solidFill>
                  <a:latin typeface="Lato Light"/>
                  <a:ea typeface="Lato Light"/>
                  <a:cs typeface="Lato Light"/>
                  <a:sym typeface="Lato Light"/>
                </a:rPr>
                <a:t>Who we know and who knows us. </a:t>
              </a:r>
              <a:endParaRPr/>
            </a:p>
            <a:p>
              <a:pPr indent="0" lvl="0" marL="0" marR="0" rtl="0" algn="l">
                <a:spcBef>
                  <a:spcPts val="0"/>
                </a:spcBef>
                <a:spcAft>
                  <a:spcPts val="0"/>
                </a:spcAft>
                <a:buNone/>
              </a:pPr>
              <a:r>
                <a:rPr b="1" lang="en-US" sz="3600">
                  <a:solidFill>
                    <a:srgbClr val="280E04"/>
                  </a:solidFill>
                  <a:latin typeface="Lato Light"/>
                  <a:ea typeface="Lato Light"/>
                  <a:cs typeface="Lato Light"/>
                  <a:sym typeface="Lato Light"/>
                </a:rPr>
                <a:t>This determines a child’s </a:t>
              </a:r>
              <a:r>
                <a:rPr b="1" lang="en-US" sz="3600">
                  <a:solidFill>
                    <a:srgbClr val="0070C0"/>
                  </a:solidFill>
                  <a:latin typeface="Lato Light"/>
                  <a:ea typeface="Lato Light"/>
                  <a:cs typeface="Lato Light"/>
                  <a:sym typeface="Lato Light"/>
                </a:rPr>
                <a:t>social health </a:t>
              </a:r>
              <a:r>
                <a:rPr b="1" lang="en-US" sz="3600">
                  <a:solidFill>
                    <a:srgbClr val="280E04"/>
                  </a:solidFill>
                  <a:latin typeface="Lato Light"/>
                  <a:ea typeface="Lato Light"/>
                  <a:cs typeface="Lato Light"/>
                  <a:sym typeface="Lato Light"/>
                </a:rPr>
                <a:t>and </a:t>
              </a:r>
              <a:r>
                <a:rPr b="1" lang="en-US" sz="3600">
                  <a:solidFill>
                    <a:srgbClr val="0070C0"/>
                  </a:solidFill>
                  <a:latin typeface="Lato Light"/>
                  <a:ea typeface="Lato Light"/>
                  <a:cs typeface="Lato Light"/>
                  <a:sym typeface="Lato Light"/>
                </a:rPr>
                <a:t>social wealth</a:t>
              </a:r>
              <a:r>
                <a:rPr b="1" lang="en-US" sz="3600">
                  <a:solidFill>
                    <a:srgbClr val="280E04"/>
                  </a:solidFill>
                  <a:latin typeface="Lato Light"/>
                  <a:ea typeface="Lato Light"/>
                  <a:cs typeface="Lato Light"/>
                  <a:sym typeface="Lato Light"/>
                </a:rPr>
                <a:t>.</a:t>
              </a:r>
              <a:endParaRPr/>
            </a:p>
          </p:txBody>
        </p:sp>
      </p:grpSp>
      <p:sp>
        <p:nvSpPr>
          <p:cNvPr id="482" name="Google Shape;482;p14"/>
          <p:cNvSpPr/>
          <p:nvPr/>
        </p:nvSpPr>
        <p:spPr>
          <a:xfrm>
            <a:off x="20931720" y="22510719"/>
            <a:ext cx="725735" cy="895972"/>
          </a:xfrm>
          <a:custGeom>
            <a:rect b="b" l="l" r="r" t="t"/>
            <a:pathLst>
              <a:path extrusionOk="0" h="442" w="358">
                <a:moveTo>
                  <a:pt x="174" y="0"/>
                </a:moveTo>
                <a:lnTo>
                  <a:pt x="357" y="441"/>
                </a:lnTo>
                <a:lnTo>
                  <a:pt x="174" y="341"/>
                </a:lnTo>
                <a:lnTo>
                  <a:pt x="0" y="441"/>
                </a:lnTo>
                <a:lnTo>
                  <a:pt x="174" y="0"/>
                </a:lnTo>
              </a:path>
            </a:pathLst>
          </a:custGeom>
          <a:solidFill>
            <a:srgbClr val="EAEA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grpSp>
        <p:nvGrpSpPr>
          <p:cNvPr id="483" name="Google Shape;483;p14"/>
          <p:cNvGrpSpPr/>
          <p:nvPr/>
        </p:nvGrpSpPr>
        <p:grpSpPr>
          <a:xfrm>
            <a:off x="16276617" y="2648485"/>
            <a:ext cx="6588021" cy="8411713"/>
            <a:chOff x="14847416" y="2648485"/>
            <a:chExt cx="6588021" cy="8411713"/>
          </a:xfrm>
        </p:grpSpPr>
        <p:grpSp>
          <p:nvGrpSpPr>
            <p:cNvPr id="484" name="Google Shape;484;p14"/>
            <p:cNvGrpSpPr/>
            <p:nvPr/>
          </p:nvGrpSpPr>
          <p:grpSpPr>
            <a:xfrm>
              <a:off x="14847416" y="2847662"/>
              <a:ext cx="1200304" cy="8020676"/>
              <a:chOff x="14847416" y="1136283"/>
              <a:chExt cx="1200304" cy="8020676"/>
            </a:xfrm>
          </p:grpSpPr>
          <p:sp>
            <p:nvSpPr>
              <p:cNvPr id="485" name="Google Shape;485;p14"/>
              <p:cNvSpPr/>
              <p:nvPr/>
            </p:nvSpPr>
            <p:spPr>
              <a:xfrm>
                <a:off x="14847416" y="1136283"/>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1</a:t>
                </a:r>
                <a:endParaRPr/>
              </a:p>
            </p:txBody>
          </p:sp>
          <p:sp>
            <p:nvSpPr>
              <p:cNvPr id="486" name="Google Shape;486;p14"/>
              <p:cNvSpPr/>
              <p:nvPr/>
            </p:nvSpPr>
            <p:spPr>
              <a:xfrm>
                <a:off x="14847416" y="3409147"/>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2</a:t>
                </a:r>
                <a:endParaRPr/>
              </a:p>
            </p:txBody>
          </p:sp>
          <p:sp>
            <p:nvSpPr>
              <p:cNvPr id="487" name="Google Shape;487;p14"/>
              <p:cNvSpPr/>
              <p:nvPr/>
            </p:nvSpPr>
            <p:spPr>
              <a:xfrm>
                <a:off x="14847416" y="5682011"/>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3</a:t>
                </a:r>
                <a:endParaRPr/>
              </a:p>
            </p:txBody>
          </p:sp>
          <p:sp>
            <p:nvSpPr>
              <p:cNvPr id="488" name="Google Shape;488;p14"/>
              <p:cNvSpPr/>
              <p:nvPr/>
            </p:nvSpPr>
            <p:spPr>
              <a:xfrm>
                <a:off x="14847416" y="7954875"/>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4</a:t>
                </a:r>
                <a:endParaRPr/>
              </a:p>
            </p:txBody>
          </p:sp>
        </p:grpSp>
        <p:grpSp>
          <p:nvGrpSpPr>
            <p:cNvPr id="489" name="Google Shape;489;p14"/>
            <p:cNvGrpSpPr/>
            <p:nvPr/>
          </p:nvGrpSpPr>
          <p:grpSpPr>
            <a:xfrm>
              <a:off x="16493335" y="2648485"/>
              <a:ext cx="4942102" cy="1600438"/>
              <a:chOff x="4584523" y="7765065"/>
              <a:chExt cx="4942102" cy="1600438"/>
            </a:xfrm>
          </p:grpSpPr>
          <p:sp>
            <p:nvSpPr>
              <p:cNvPr id="490" name="Google Shape;490;p14"/>
              <p:cNvSpPr/>
              <p:nvPr/>
            </p:nvSpPr>
            <p:spPr>
              <a:xfrm>
                <a:off x="4584523" y="8411396"/>
                <a:ext cx="454337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People who have your back, no matter what.</a:t>
                </a:r>
                <a:endParaRPr/>
              </a:p>
            </p:txBody>
          </p:sp>
          <p:sp>
            <p:nvSpPr>
              <p:cNvPr id="491" name="Google Shape;491;p1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Lifelines</a:t>
                </a:r>
                <a:endParaRPr/>
              </a:p>
            </p:txBody>
          </p:sp>
        </p:grpSp>
        <p:grpSp>
          <p:nvGrpSpPr>
            <p:cNvPr id="492" name="Google Shape;492;p14"/>
            <p:cNvGrpSpPr/>
            <p:nvPr/>
          </p:nvGrpSpPr>
          <p:grpSpPr>
            <a:xfrm>
              <a:off x="16493335" y="4934396"/>
              <a:ext cx="4942102" cy="2031326"/>
              <a:chOff x="4584523" y="7765065"/>
              <a:chExt cx="4942102" cy="2031326"/>
            </a:xfrm>
          </p:grpSpPr>
          <p:sp>
            <p:nvSpPr>
              <p:cNvPr id="493" name="Google Shape;493;p14"/>
              <p:cNvSpPr/>
              <p:nvPr/>
            </p:nvSpPr>
            <p:spPr>
              <a:xfrm>
                <a:off x="4584523" y="8411396"/>
                <a:ext cx="454337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People who help you figure out where to go and what to do. </a:t>
                </a:r>
                <a:endParaRPr/>
              </a:p>
            </p:txBody>
          </p:sp>
          <p:sp>
            <p:nvSpPr>
              <p:cNvPr id="494" name="Google Shape;494;p1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Navigators</a:t>
                </a:r>
                <a:endParaRPr/>
              </a:p>
            </p:txBody>
          </p:sp>
        </p:grpSp>
        <p:grpSp>
          <p:nvGrpSpPr>
            <p:cNvPr id="495" name="Google Shape;495;p14"/>
            <p:cNvGrpSpPr/>
            <p:nvPr/>
          </p:nvGrpSpPr>
          <p:grpSpPr>
            <a:xfrm>
              <a:off x="16493335" y="7197078"/>
              <a:ext cx="4942102" cy="2031326"/>
              <a:chOff x="4584523" y="7765065"/>
              <a:chExt cx="4942102" cy="2031326"/>
            </a:xfrm>
          </p:grpSpPr>
          <p:sp>
            <p:nvSpPr>
              <p:cNvPr id="496" name="Google Shape;496;p14"/>
              <p:cNvSpPr/>
              <p:nvPr/>
            </p:nvSpPr>
            <p:spPr>
              <a:xfrm>
                <a:off x="4584523" y="8411396"/>
                <a:ext cx="454337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People who build or offer bridges to new opportunities and options.</a:t>
                </a:r>
                <a:endParaRPr/>
              </a:p>
            </p:txBody>
          </p:sp>
          <p:sp>
            <p:nvSpPr>
              <p:cNvPr id="497" name="Google Shape;497;p1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Door Openers</a:t>
                </a:r>
                <a:endParaRPr/>
              </a:p>
            </p:txBody>
          </p:sp>
        </p:grpSp>
        <p:grpSp>
          <p:nvGrpSpPr>
            <p:cNvPr id="498" name="Google Shape;498;p14"/>
            <p:cNvGrpSpPr/>
            <p:nvPr/>
          </p:nvGrpSpPr>
          <p:grpSpPr>
            <a:xfrm>
              <a:off x="16493335" y="9459760"/>
              <a:ext cx="4942102" cy="1600438"/>
              <a:chOff x="4584523" y="7765065"/>
              <a:chExt cx="4942102" cy="1600438"/>
            </a:xfrm>
          </p:grpSpPr>
          <p:sp>
            <p:nvSpPr>
              <p:cNvPr id="499" name="Google Shape;499;p14"/>
              <p:cNvSpPr/>
              <p:nvPr/>
            </p:nvSpPr>
            <p:spPr>
              <a:xfrm>
                <a:off x="4584523" y="8411396"/>
                <a:ext cx="489638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Connections may be the most powerful currency of all.</a:t>
                </a:r>
                <a:endParaRPr/>
              </a:p>
            </p:txBody>
          </p:sp>
          <p:sp>
            <p:nvSpPr>
              <p:cNvPr id="500" name="Google Shape;500;p1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Social Capital</a:t>
                </a:r>
                <a:endParaRPr/>
              </a:p>
            </p:txBody>
          </p:sp>
        </p:grpSp>
      </p:grpSp>
      <p:pic>
        <p:nvPicPr>
          <p:cNvPr descr="A group of kids jumping in the air&#10;&#10;Description automatically generated with medium confidence" id="501" name="Google Shape;501;p14"/>
          <p:cNvPicPr preferRelativeResize="0"/>
          <p:nvPr/>
        </p:nvPicPr>
        <p:blipFill rotWithShape="1">
          <a:blip r:embed="rId3">
            <a:alphaModFix amt="85000"/>
          </a:blip>
          <a:srcRect b="0" l="0" r="0" t="0"/>
          <a:stretch/>
        </p:blipFill>
        <p:spPr>
          <a:xfrm>
            <a:off x="1513012" y="4248923"/>
            <a:ext cx="11923588" cy="67082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15"/>
          <p:cNvSpPr/>
          <p:nvPr/>
        </p:nvSpPr>
        <p:spPr>
          <a:xfrm>
            <a:off x="20931720" y="22510719"/>
            <a:ext cx="725735" cy="895972"/>
          </a:xfrm>
          <a:custGeom>
            <a:rect b="b" l="l" r="r" t="t"/>
            <a:pathLst>
              <a:path extrusionOk="0" h="442" w="358">
                <a:moveTo>
                  <a:pt x="174" y="0"/>
                </a:moveTo>
                <a:lnTo>
                  <a:pt x="357" y="441"/>
                </a:lnTo>
                <a:lnTo>
                  <a:pt x="174" y="341"/>
                </a:lnTo>
                <a:lnTo>
                  <a:pt x="0" y="441"/>
                </a:lnTo>
                <a:lnTo>
                  <a:pt x="174" y="0"/>
                </a:lnTo>
              </a:path>
            </a:pathLst>
          </a:custGeom>
          <a:solidFill>
            <a:srgbClr val="EAEA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grpSp>
        <p:nvGrpSpPr>
          <p:cNvPr id="507" name="Google Shape;507;p15"/>
          <p:cNvGrpSpPr/>
          <p:nvPr/>
        </p:nvGrpSpPr>
        <p:grpSpPr>
          <a:xfrm>
            <a:off x="1489566" y="1679038"/>
            <a:ext cx="10206248" cy="2944421"/>
            <a:chOff x="2644863" y="876094"/>
            <a:chExt cx="7631037" cy="2944421"/>
          </a:xfrm>
        </p:grpSpPr>
        <p:sp>
          <p:nvSpPr>
            <p:cNvPr id="508" name="Google Shape;508;p15"/>
            <p:cNvSpPr txBox="1"/>
            <p:nvPr/>
          </p:nvSpPr>
          <p:spPr>
            <a:xfrm>
              <a:off x="2644863" y="876094"/>
              <a:ext cx="673977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000">
                  <a:solidFill>
                    <a:schemeClr val="dk2"/>
                  </a:solidFill>
                  <a:latin typeface="Poppins"/>
                  <a:ea typeface="Poppins"/>
                  <a:cs typeface="Poppins"/>
                  <a:sym typeface="Poppins"/>
                </a:rPr>
                <a:t>Credentials</a:t>
              </a:r>
              <a:endParaRPr/>
            </a:p>
          </p:txBody>
        </p:sp>
        <p:sp>
          <p:nvSpPr>
            <p:cNvPr id="509" name="Google Shape;509;p15"/>
            <p:cNvSpPr txBox="1"/>
            <p:nvPr/>
          </p:nvSpPr>
          <p:spPr>
            <a:xfrm>
              <a:off x="2668309" y="2066189"/>
              <a:ext cx="760759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1B222B"/>
                  </a:solidFill>
                  <a:latin typeface="Lato Light"/>
                  <a:ea typeface="Lato Light"/>
                  <a:cs typeface="Lato Light"/>
                  <a:sym typeface="Lato Light"/>
                </a:rPr>
                <a:t>In the US, more than half of jobs require a postsecondary credential. Diplomas, degrees, and certificates are critical, but can be crushing in cost.</a:t>
              </a:r>
              <a:endParaRPr/>
            </a:p>
          </p:txBody>
        </p:sp>
      </p:grpSp>
      <p:grpSp>
        <p:nvGrpSpPr>
          <p:cNvPr id="510" name="Google Shape;510;p15"/>
          <p:cNvGrpSpPr/>
          <p:nvPr/>
        </p:nvGrpSpPr>
        <p:grpSpPr>
          <a:xfrm>
            <a:off x="3015967" y="5247785"/>
            <a:ext cx="7487808" cy="1578433"/>
            <a:chOff x="2491082" y="8215868"/>
            <a:chExt cx="7487808" cy="1578433"/>
          </a:xfrm>
        </p:grpSpPr>
        <p:sp>
          <p:nvSpPr>
            <p:cNvPr id="511" name="Google Shape;511;p15"/>
            <p:cNvSpPr txBox="1"/>
            <p:nvPr/>
          </p:nvSpPr>
          <p:spPr>
            <a:xfrm>
              <a:off x="2491082" y="8215868"/>
              <a:ext cx="74878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Kids Are Consumers</a:t>
              </a:r>
              <a:endParaRPr/>
            </a:p>
          </p:txBody>
        </p:sp>
        <p:sp>
          <p:nvSpPr>
            <p:cNvPr id="512" name="Google Shape;512;p15"/>
            <p:cNvSpPr/>
            <p:nvPr/>
          </p:nvSpPr>
          <p:spPr>
            <a:xfrm>
              <a:off x="2491082" y="8840194"/>
              <a:ext cx="726915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There are more than 600,000 different types of postsecondary credentials in the US.</a:t>
              </a:r>
              <a:endParaRPr/>
            </a:p>
          </p:txBody>
        </p:sp>
      </p:grpSp>
      <p:grpSp>
        <p:nvGrpSpPr>
          <p:cNvPr id="513" name="Google Shape;513;p15"/>
          <p:cNvGrpSpPr/>
          <p:nvPr/>
        </p:nvGrpSpPr>
        <p:grpSpPr>
          <a:xfrm>
            <a:off x="2911373" y="7417553"/>
            <a:ext cx="7373748" cy="2009321"/>
            <a:chOff x="2491082" y="8215868"/>
            <a:chExt cx="7373748" cy="2009321"/>
          </a:xfrm>
        </p:grpSpPr>
        <p:sp>
          <p:nvSpPr>
            <p:cNvPr id="514" name="Google Shape;514;p15"/>
            <p:cNvSpPr txBox="1"/>
            <p:nvPr/>
          </p:nvSpPr>
          <p:spPr>
            <a:xfrm>
              <a:off x="2491082" y="8215868"/>
              <a:ext cx="69413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Crucial for Work and Wages</a:t>
              </a:r>
              <a:endParaRPr/>
            </a:p>
          </p:txBody>
        </p:sp>
        <p:sp>
          <p:nvSpPr>
            <p:cNvPr id="515" name="Google Shape;515;p15"/>
            <p:cNvSpPr/>
            <p:nvPr/>
          </p:nvSpPr>
          <p:spPr>
            <a:xfrm>
              <a:off x="2491082" y="8840194"/>
              <a:ext cx="737374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Often used to sort candidates and as a poor proxy for being qualified, a credential will position kids for better work and wages.</a:t>
              </a:r>
              <a:endParaRPr/>
            </a:p>
          </p:txBody>
        </p:sp>
      </p:grpSp>
      <p:sp>
        <p:nvSpPr>
          <p:cNvPr id="516" name="Google Shape;516;p15"/>
          <p:cNvSpPr/>
          <p:nvPr/>
        </p:nvSpPr>
        <p:spPr>
          <a:xfrm>
            <a:off x="1597009" y="5247785"/>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1</a:t>
            </a:r>
            <a:endParaRPr/>
          </a:p>
        </p:txBody>
      </p:sp>
      <p:sp>
        <p:nvSpPr>
          <p:cNvPr id="517" name="Google Shape;517;p15"/>
          <p:cNvSpPr/>
          <p:nvPr/>
        </p:nvSpPr>
        <p:spPr>
          <a:xfrm>
            <a:off x="1597009" y="7417553"/>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2</a:t>
            </a:r>
            <a:endParaRPr/>
          </a:p>
        </p:txBody>
      </p:sp>
      <p:grpSp>
        <p:nvGrpSpPr>
          <p:cNvPr id="518" name="Google Shape;518;p15"/>
          <p:cNvGrpSpPr/>
          <p:nvPr/>
        </p:nvGrpSpPr>
        <p:grpSpPr>
          <a:xfrm>
            <a:off x="2897587" y="10051200"/>
            <a:ext cx="8576742" cy="2440208"/>
            <a:chOff x="2491081" y="8215868"/>
            <a:chExt cx="8576742" cy="2440208"/>
          </a:xfrm>
        </p:grpSpPr>
        <p:sp>
          <p:nvSpPr>
            <p:cNvPr id="519" name="Google Shape;519;p15"/>
            <p:cNvSpPr txBox="1"/>
            <p:nvPr/>
          </p:nvSpPr>
          <p:spPr>
            <a:xfrm>
              <a:off x="2491081" y="8215868"/>
              <a:ext cx="82860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“Now, Next” Principle</a:t>
              </a:r>
              <a:endParaRPr/>
            </a:p>
          </p:txBody>
        </p:sp>
        <p:sp>
          <p:nvSpPr>
            <p:cNvPr id="520" name="Google Shape;520;p15"/>
            <p:cNvSpPr/>
            <p:nvPr/>
          </p:nvSpPr>
          <p:spPr>
            <a:xfrm>
              <a:off x="2491082" y="8840194"/>
              <a:ext cx="857674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Instead of deciding what to do for a lifetime, we can help young people shrink their time horizon and focus on what problem to solve, issue to dig into, causes to commit to, and jobs to do for the next 3-5 years.</a:t>
              </a:r>
              <a:endParaRPr/>
            </a:p>
          </p:txBody>
        </p:sp>
      </p:grpSp>
      <p:pic>
        <p:nvPicPr>
          <p:cNvPr id="521" name="Google Shape;521;p15"/>
          <p:cNvPicPr preferRelativeResize="0"/>
          <p:nvPr/>
        </p:nvPicPr>
        <p:blipFill rotWithShape="1">
          <a:blip r:embed="rId3">
            <a:alphaModFix/>
          </a:blip>
          <a:srcRect b="0" l="0" r="0" t="0"/>
          <a:stretch/>
        </p:blipFill>
        <p:spPr>
          <a:xfrm>
            <a:off x="12884273" y="3168618"/>
            <a:ext cx="9753600" cy="7315200"/>
          </a:xfrm>
          <a:prstGeom prst="rect">
            <a:avLst/>
          </a:prstGeom>
          <a:noFill/>
          <a:ln>
            <a:noFill/>
          </a:ln>
        </p:spPr>
      </p:pic>
      <p:sp>
        <p:nvSpPr>
          <p:cNvPr id="522" name="Google Shape;522;p15"/>
          <p:cNvSpPr/>
          <p:nvPr/>
        </p:nvSpPr>
        <p:spPr>
          <a:xfrm>
            <a:off x="1532245" y="10051200"/>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6"/>
          <p:cNvSpPr txBox="1"/>
          <p:nvPr/>
        </p:nvSpPr>
        <p:spPr>
          <a:xfrm>
            <a:off x="10725197" y="1022190"/>
            <a:ext cx="292740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rgbClr val="007F00"/>
                </a:solidFill>
                <a:latin typeface="Poppins"/>
                <a:ea typeface="Poppins"/>
                <a:cs typeface="Poppins"/>
                <a:sym typeface="Poppins"/>
              </a:rPr>
              <a:t>Cash</a:t>
            </a:r>
            <a:endParaRPr/>
          </a:p>
        </p:txBody>
      </p:sp>
      <p:sp>
        <p:nvSpPr>
          <p:cNvPr id="528" name="Google Shape;528;p16"/>
          <p:cNvSpPr txBox="1"/>
          <p:nvPr/>
        </p:nvSpPr>
        <p:spPr>
          <a:xfrm>
            <a:off x="2668308" y="2383311"/>
            <a:ext cx="19041035"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3200"/>
                </a:solidFill>
                <a:latin typeface="Lato Light"/>
                <a:ea typeface="Lato Light"/>
                <a:cs typeface="Lato Light"/>
                <a:sym typeface="Lato Light"/>
              </a:rPr>
              <a:t>Today’s kids are being raised in recessions and economic crises.</a:t>
            </a:r>
            <a:endParaRPr/>
          </a:p>
          <a:p>
            <a:pPr indent="0" lvl="0" marL="0" marR="0" rtl="0" algn="ctr">
              <a:spcBef>
                <a:spcPts val="0"/>
              </a:spcBef>
              <a:spcAft>
                <a:spcPts val="0"/>
              </a:spcAft>
              <a:buNone/>
            </a:pPr>
            <a:r>
              <a:rPr b="1" lang="en-US" sz="3600">
                <a:solidFill>
                  <a:srgbClr val="003200"/>
                </a:solidFill>
                <a:latin typeface="Lato Light"/>
                <a:ea typeface="Lato Light"/>
                <a:cs typeface="Lato Light"/>
                <a:sym typeface="Lato Light"/>
              </a:rPr>
              <a:t>Many households are cash-stretched and financially-stressed.</a:t>
            </a:r>
            <a:endParaRPr/>
          </a:p>
          <a:p>
            <a:pPr indent="0" lvl="0" marL="0" marR="0" rtl="0" algn="ctr">
              <a:spcBef>
                <a:spcPts val="0"/>
              </a:spcBef>
              <a:spcAft>
                <a:spcPts val="0"/>
              </a:spcAft>
              <a:buNone/>
            </a:pPr>
            <a:r>
              <a:rPr b="1" lang="en-US" sz="3600">
                <a:solidFill>
                  <a:srgbClr val="003200"/>
                </a:solidFill>
                <a:latin typeface="Lato Light"/>
                <a:ea typeface="Lato Light"/>
                <a:cs typeface="Lato Light"/>
                <a:sym typeface="Lato Light"/>
              </a:rPr>
              <a:t>Learning and life are expensive. Cash matters.</a:t>
            </a:r>
            <a:endParaRPr/>
          </a:p>
        </p:txBody>
      </p:sp>
      <p:sp>
        <p:nvSpPr>
          <p:cNvPr id="529" name="Google Shape;529;p16"/>
          <p:cNvSpPr/>
          <p:nvPr/>
        </p:nvSpPr>
        <p:spPr>
          <a:xfrm>
            <a:off x="20931720" y="22510719"/>
            <a:ext cx="725735" cy="895972"/>
          </a:xfrm>
          <a:custGeom>
            <a:rect b="b" l="l" r="r" t="t"/>
            <a:pathLst>
              <a:path extrusionOk="0" h="442" w="358">
                <a:moveTo>
                  <a:pt x="174" y="0"/>
                </a:moveTo>
                <a:lnTo>
                  <a:pt x="357" y="441"/>
                </a:lnTo>
                <a:lnTo>
                  <a:pt x="174" y="341"/>
                </a:lnTo>
                <a:lnTo>
                  <a:pt x="0" y="441"/>
                </a:lnTo>
                <a:lnTo>
                  <a:pt x="174" y="0"/>
                </a:lnTo>
              </a:path>
            </a:pathLst>
          </a:custGeom>
          <a:solidFill>
            <a:srgbClr val="EAEA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530" name="Google Shape;530;p16"/>
          <p:cNvSpPr/>
          <p:nvPr/>
        </p:nvSpPr>
        <p:spPr>
          <a:xfrm>
            <a:off x="3167834" y="6858000"/>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rgbClr val="007F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1</a:t>
            </a:r>
            <a:endParaRPr/>
          </a:p>
        </p:txBody>
      </p:sp>
      <p:sp>
        <p:nvSpPr>
          <p:cNvPr id="531" name="Google Shape;531;p16"/>
          <p:cNvSpPr/>
          <p:nvPr/>
        </p:nvSpPr>
        <p:spPr>
          <a:xfrm>
            <a:off x="3234812" y="9091998"/>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rgbClr val="007F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2</a:t>
            </a:r>
            <a:endParaRPr/>
          </a:p>
        </p:txBody>
      </p:sp>
      <p:sp>
        <p:nvSpPr>
          <p:cNvPr id="532" name="Google Shape;532;p16"/>
          <p:cNvSpPr/>
          <p:nvPr/>
        </p:nvSpPr>
        <p:spPr>
          <a:xfrm>
            <a:off x="13234754" y="6832238"/>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rgbClr val="007F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3</a:t>
            </a:r>
            <a:endParaRPr/>
          </a:p>
        </p:txBody>
      </p:sp>
      <p:sp>
        <p:nvSpPr>
          <p:cNvPr id="533" name="Google Shape;533;p16"/>
          <p:cNvSpPr/>
          <p:nvPr/>
        </p:nvSpPr>
        <p:spPr>
          <a:xfrm>
            <a:off x="13234754" y="9091998"/>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rgbClr val="007F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4</a:t>
            </a:r>
            <a:endParaRPr/>
          </a:p>
        </p:txBody>
      </p:sp>
      <p:grpSp>
        <p:nvGrpSpPr>
          <p:cNvPr id="534" name="Google Shape;534;p16"/>
          <p:cNvGrpSpPr/>
          <p:nvPr/>
        </p:nvGrpSpPr>
        <p:grpSpPr>
          <a:xfrm>
            <a:off x="14863849" y="6799473"/>
            <a:ext cx="6929434" cy="2009321"/>
            <a:chOff x="2491081" y="8215868"/>
            <a:chExt cx="6929434" cy="2009321"/>
          </a:xfrm>
        </p:grpSpPr>
        <p:sp>
          <p:nvSpPr>
            <p:cNvPr id="535" name="Google Shape;535;p16"/>
            <p:cNvSpPr txBox="1"/>
            <p:nvPr/>
          </p:nvSpPr>
          <p:spPr>
            <a:xfrm>
              <a:off x="2491081" y="8215868"/>
              <a:ext cx="60799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Glass Ceilings</a:t>
              </a:r>
              <a:endParaRPr/>
            </a:p>
          </p:txBody>
        </p:sp>
        <p:sp>
          <p:nvSpPr>
            <p:cNvPr id="536" name="Google Shape;536;p16"/>
            <p:cNvSpPr/>
            <p:nvPr/>
          </p:nvSpPr>
          <p:spPr>
            <a:xfrm>
              <a:off x="2491082" y="8840194"/>
              <a:ext cx="692943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The “glass floor” for some is a glass ceiling for others. America is a place of opportunity being out of reach for many.  </a:t>
              </a:r>
              <a:endParaRPr/>
            </a:p>
          </p:txBody>
        </p:sp>
      </p:grpSp>
      <p:grpSp>
        <p:nvGrpSpPr>
          <p:cNvPr id="537" name="Google Shape;537;p16"/>
          <p:cNvGrpSpPr/>
          <p:nvPr/>
        </p:nvGrpSpPr>
        <p:grpSpPr>
          <a:xfrm flipH="1">
            <a:off x="4617418" y="6775233"/>
            <a:ext cx="7767900" cy="1982267"/>
            <a:chOff x="1232391" y="8266990"/>
            <a:chExt cx="7767900" cy="1982267"/>
          </a:xfrm>
        </p:grpSpPr>
        <p:sp>
          <p:nvSpPr>
            <p:cNvPr id="538" name="Google Shape;538;p16"/>
            <p:cNvSpPr txBox="1"/>
            <p:nvPr/>
          </p:nvSpPr>
          <p:spPr>
            <a:xfrm>
              <a:off x="4103906" y="8266990"/>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Poverty</a:t>
              </a:r>
              <a:endParaRPr/>
            </a:p>
          </p:txBody>
        </p:sp>
        <p:sp>
          <p:nvSpPr>
            <p:cNvPr id="539" name="Google Shape;539;p16"/>
            <p:cNvSpPr/>
            <p:nvPr/>
          </p:nvSpPr>
          <p:spPr>
            <a:xfrm>
              <a:off x="1232391" y="8864262"/>
              <a:ext cx="77679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Being poor saps kids’ mental energy. The focus is pulled to getting by. Immediate needs make it hard to look ahead, learn, and work.</a:t>
              </a:r>
              <a:endParaRPr/>
            </a:p>
          </p:txBody>
        </p:sp>
      </p:grpSp>
      <p:grpSp>
        <p:nvGrpSpPr>
          <p:cNvPr id="540" name="Google Shape;540;p16"/>
          <p:cNvGrpSpPr/>
          <p:nvPr/>
        </p:nvGrpSpPr>
        <p:grpSpPr>
          <a:xfrm>
            <a:off x="14863850" y="9091998"/>
            <a:ext cx="6929433" cy="1578433"/>
            <a:chOff x="2784648" y="8421617"/>
            <a:chExt cx="6929433" cy="1578433"/>
          </a:xfrm>
        </p:grpSpPr>
        <p:sp>
          <p:nvSpPr>
            <p:cNvPr id="541" name="Google Shape;541;p16"/>
            <p:cNvSpPr txBox="1"/>
            <p:nvPr/>
          </p:nvSpPr>
          <p:spPr>
            <a:xfrm>
              <a:off x="2784648" y="8421617"/>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Smoothing Out</a:t>
              </a:r>
              <a:endParaRPr/>
            </a:p>
          </p:txBody>
        </p:sp>
        <p:sp>
          <p:nvSpPr>
            <p:cNvPr id="542" name="Google Shape;542;p16"/>
            <p:cNvSpPr/>
            <p:nvPr/>
          </p:nvSpPr>
          <p:spPr>
            <a:xfrm>
              <a:off x="2784648" y="9045943"/>
              <a:ext cx="692943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We must prepare kids for </a:t>
              </a:r>
              <a:endParaRPr/>
            </a:p>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financial spikes, dips, and emergencies. </a:t>
              </a:r>
              <a:endParaRPr/>
            </a:p>
          </p:txBody>
        </p:sp>
      </p:grpSp>
      <p:grpSp>
        <p:nvGrpSpPr>
          <p:cNvPr id="543" name="Google Shape;543;p16"/>
          <p:cNvGrpSpPr/>
          <p:nvPr/>
        </p:nvGrpSpPr>
        <p:grpSpPr>
          <a:xfrm flipH="1">
            <a:off x="4617420" y="9091998"/>
            <a:ext cx="7269779" cy="2462213"/>
            <a:chOff x="1514055" y="8191675"/>
            <a:chExt cx="7269779" cy="2462213"/>
          </a:xfrm>
        </p:grpSpPr>
        <p:sp>
          <p:nvSpPr>
            <p:cNvPr id="544" name="Google Shape;544;p16"/>
            <p:cNvSpPr txBox="1"/>
            <p:nvPr/>
          </p:nvSpPr>
          <p:spPr>
            <a:xfrm>
              <a:off x="3887451" y="8191675"/>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Scarcity</a:t>
              </a:r>
              <a:endParaRPr/>
            </a:p>
          </p:txBody>
        </p:sp>
        <p:sp>
          <p:nvSpPr>
            <p:cNvPr id="545" name="Google Shape;545;p16"/>
            <p:cNvSpPr/>
            <p:nvPr/>
          </p:nvSpPr>
          <p:spPr>
            <a:xfrm>
              <a:off x="1514055" y="8838006"/>
              <a:ext cx="726977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Cash scarcity happens at every income level. Children of color experience compounded and collective scarcity that is more harmful than what their white peers experience.</a:t>
              </a:r>
              <a:endParaRPr/>
            </a:p>
          </p:txBody>
        </p:sp>
      </p:grpSp>
      <p:pic>
        <p:nvPicPr>
          <p:cNvPr descr="Money outline" id="546" name="Google Shape;546;p16"/>
          <p:cNvPicPr preferRelativeResize="0"/>
          <p:nvPr/>
        </p:nvPicPr>
        <p:blipFill rotWithShape="1">
          <a:blip r:embed="rId3">
            <a:alphaModFix/>
          </a:blip>
          <a:srcRect b="0" l="0" r="0" t="0"/>
          <a:stretch/>
        </p:blipFill>
        <p:spPr>
          <a:xfrm>
            <a:off x="11033601" y="4175319"/>
            <a:ext cx="2703433" cy="27034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7"/>
          <p:cNvSpPr txBox="1"/>
          <p:nvPr/>
        </p:nvSpPr>
        <p:spPr>
          <a:xfrm>
            <a:off x="4844507" y="5334506"/>
            <a:ext cx="15879668"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600">
                <a:solidFill>
                  <a:schemeClr val="dk2"/>
                </a:solidFill>
                <a:latin typeface="Poppins"/>
                <a:ea typeface="Poppins"/>
                <a:cs typeface="Poppins"/>
                <a:sym typeface="Poppins"/>
              </a:rPr>
              <a:t>What does this mean for </a:t>
            </a:r>
            <a:endParaRPr/>
          </a:p>
          <a:p>
            <a:pPr indent="0" lvl="0" marL="0" marR="0" rtl="0" algn="l">
              <a:spcBef>
                <a:spcPts val="0"/>
              </a:spcBef>
              <a:spcAft>
                <a:spcPts val="0"/>
              </a:spcAft>
              <a:buNone/>
            </a:pPr>
            <a:r>
              <a:rPr b="1" lang="en-US" sz="9600">
                <a:solidFill>
                  <a:schemeClr val="dk2"/>
                </a:solidFill>
                <a:latin typeface="Poppins"/>
                <a:ea typeface="Poppins"/>
                <a:cs typeface="Poppins"/>
                <a:sym typeface="Poppins"/>
              </a:rPr>
              <a:t>educators and schools?</a:t>
            </a:r>
            <a:endParaRPr sz="96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8"/>
          <p:cNvSpPr txBox="1"/>
          <p:nvPr/>
        </p:nvSpPr>
        <p:spPr>
          <a:xfrm>
            <a:off x="2715812" y="1022190"/>
            <a:ext cx="1894621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2"/>
                </a:solidFill>
                <a:latin typeface="Poppins"/>
                <a:ea typeface="Poppins"/>
                <a:cs typeface="Poppins"/>
                <a:sym typeface="Poppins"/>
              </a:rPr>
              <a:t>We Must Become Currency Builders</a:t>
            </a:r>
            <a:endParaRPr b="1" sz="8000">
              <a:solidFill>
                <a:srgbClr val="0070C0"/>
              </a:solidFill>
              <a:latin typeface="Poppins"/>
              <a:ea typeface="Poppins"/>
              <a:cs typeface="Poppins"/>
              <a:sym typeface="Poppins"/>
            </a:endParaRPr>
          </a:p>
        </p:txBody>
      </p:sp>
      <p:sp>
        <p:nvSpPr>
          <p:cNvPr id="557" name="Google Shape;557;p18"/>
          <p:cNvSpPr txBox="1"/>
          <p:nvPr/>
        </p:nvSpPr>
        <p:spPr>
          <a:xfrm>
            <a:off x="2668308" y="2383311"/>
            <a:ext cx="1996309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280E04"/>
                </a:solidFill>
                <a:latin typeface="Poppins"/>
                <a:ea typeface="Poppins"/>
                <a:cs typeface="Poppins"/>
                <a:sym typeface="Poppins"/>
              </a:rPr>
              <a:t>Today’s kids could live a 100-year life. That means a 60-70 working life.</a:t>
            </a:r>
            <a:endParaRPr/>
          </a:p>
          <a:p>
            <a:pPr indent="0" lvl="0" marL="0" marR="0" rtl="0" algn="ctr">
              <a:spcBef>
                <a:spcPts val="0"/>
              </a:spcBef>
              <a:spcAft>
                <a:spcPts val="0"/>
              </a:spcAft>
              <a:buNone/>
            </a:pPr>
            <a:r>
              <a:rPr b="1" lang="en-US" sz="3600">
                <a:solidFill>
                  <a:srgbClr val="280E04"/>
                </a:solidFill>
                <a:highlight>
                  <a:srgbClr val="FFFF00"/>
                </a:highlight>
                <a:latin typeface="Poppins"/>
                <a:ea typeface="Poppins"/>
                <a:cs typeface="Poppins"/>
                <a:sym typeface="Poppins"/>
              </a:rPr>
              <a:t>Everything depends on what happens in the first quarter.</a:t>
            </a:r>
            <a:endParaRPr/>
          </a:p>
        </p:txBody>
      </p:sp>
      <p:sp>
        <p:nvSpPr>
          <p:cNvPr id="558" name="Google Shape;558;p18"/>
          <p:cNvSpPr/>
          <p:nvPr/>
        </p:nvSpPr>
        <p:spPr>
          <a:xfrm>
            <a:off x="20931720" y="22510719"/>
            <a:ext cx="725735" cy="895972"/>
          </a:xfrm>
          <a:custGeom>
            <a:rect b="b" l="l" r="r" t="t"/>
            <a:pathLst>
              <a:path extrusionOk="0" h="442" w="358">
                <a:moveTo>
                  <a:pt x="174" y="0"/>
                </a:moveTo>
                <a:lnTo>
                  <a:pt x="357" y="441"/>
                </a:lnTo>
                <a:lnTo>
                  <a:pt x="174" y="341"/>
                </a:lnTo>
                <a:lnTo>
                  <a:pt x="0" y="441"/>
                </a:lnTo>
                <a:lnTo>
                  <a:pt x="174" y="0"/>
                </a:lnTo>
              </a:path>
            </a:pathLst>
          </a:custGeom>
          <a:solidFill>
            <a:srgbClr val="EAEA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grpSp>
        <p:nvGrpSpPr>
          <p:cNvPr id="559" name="Google Shape;559;p18"/>
          <p:cNvGrpSpPr/>
          <p:nvPr/>
        </p:nvGrpSpPr>
        <p:grpSpPr>
          <a:xfrm>
            <a:off x="1816291" y="4826000"/>
            <a:ext cx="12486317" cy="6895829"/>
            <a:chOff x="13094399" y="5179653"/>
            <a:chExt cx="9879245" cy="5926808"/>
          </a:xfrm>
        </p:grpSpPr>
        <p:grpSp>
          <p:nvGrpSpPr>
            <p:cNvPr id="560" name="Google Shape;560;p18"/>
            <p:cNvGrpSpPr/>
            <p:nvPr/>
          </p:nvGrpSpPr>
          <p:grpSpPr>
            <a:xfrm>
              <a:off x="13094399" y="5860812"/>
              <a:ext cx="4479999" cy="2224739"/>
              <a:chOff x="3022248" y="8897027"/>
              <a:chExt cx="4479999" cy="2224739"/>
            </a:xfrm>
          </p:grpSpPr>
          <p:sp>
            <p:nvSpPr>
              <p:cNvPr id="561" name="Google Shape;561;p18"/>
              <p:cNvSpPr txBox="1"/>
              <p:nvPr/>
            </p:nvSpPr>
            <p:spPr>
              <a:xfrm>
                <a:off x="3022248" y="8897027"/>
                <a:ext cx="4479999" cy="1031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Take a Whole Child, Whole Life Approach</a:t>
                </a:r>
                <a:endParaRPr/>
              </a:p>
            </p:txBody>
          </p:sp>
          <p:sp>
            <p:nvSpPr>
              <p:cNvPr id="562" name="Google Shape;562;p18"/>
              <p:cNvSpPr/>
              <p:nvPr/>
            </p:nvSpPr>
            <p:spPr>
              <a:xfrm>
                <a:off x="3022248" y="9931394"/>
                <a:ext cx="3938496" cy="1190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2"/>
                    </a:solidFill>
                    <a:latin typeface="Lato Light"/>
                    <a:ea typeface="Lato Light"/>
                    <a:cs typeface="Lato Light"/>
                    <a:sym typeface="Lato Light"/>
                  </a:rPr>
                  <a:t>Context matters. Consider the vertical and horizontal of children’s lives. </a:t>
                </a:r>
                <a:endParaRPr/>
              </a:p>
            </p:txBody>
          </p:sp>
        </p:grpSp>
        <p:grpSp>
          <p:nvGrpSpPr>
            <p:cNvPr id="563" name="Google Shape;563;p18"/>
            <p:cNvGrpSpPr/>
            <p:nvPr/>
          </p:nvGrpSpPr>
          <p:grpSpPr>
            <a:xfrm>
              <a:off x="17892786" y="5179653"/>
              <a:ext cx="4846564" cy="2115858"/>
              <a:chOff x="2461826" y="8215868"/>
              <a:chExt cx="4846564" cy="2115858"/>
            </a:xfrm>
          </p:grpSpPr>
          <p:sp>
            <p:nvSpPr>
              <p:cNvPr id="564" name="Google Shape;564;p18"/>
              <p:cNvSpPr txBox="1"/>
              <p:nvPr/>
            </p:nvSpPr>
            <p:spPr>
              <a:xfrm>
                <a:off x="2491082" y="8215868"/>
                <a:ext cx="4817308" cy="1031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Build Currencies Anytime &amp; Anywhere</a:t>
                </a:r>
                <a:endParaRPr/>
              </a:p>
            </p:txBody>
          </p:sp>
          <p:sp>
            <p:nvSpPr>
              <p:cNvPr id="565" name="Google Shape;565;p18"/>
              <p:cNvSpPr/>
              <p:nvPr/>
            </p:nvSpPr>
            <p:spPr>
              <a:xfrm>
                <a:off x="2461826" y="9141354"/>
                <a:ext cx="3938496" cy="1190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2"/>
                    </a:solidFill>
                    <a:latin typeface="Lato Light"/>
                    <a:ea typeface="Lato Light"/>
                    <a:cs typeface="Lato Light"/>
                    <a:sym typeface="Lato Light"/>
                  </a:rPr>
                  <a:t>Deepen partnerships with families, parents, and the broader learning ecosystem. </a:t>
                </a:r>
                <a:endParaRPr/>
              </a:p>
            </p:txBody>
          </p:sp>
        </p:grpSp>
        <p:grpSp>
          <p:nvGrpSpPr>
            <p:cNvPr id="566" name="Google Shape;566;p18"/>
            <p:cNvGrpSpPr/>
            <p:nvPr/>
          </p:nvGrpSpPr>
          <p:grpSpPr>
            <a:xfrm>
              <a:off x="13094399" y="8539332"/>
              <a:ext cx="4714705" cy="2567129"/>
              <a:chOff x="3022248" y="8139619"/>
              <a:chExt cx="4714705" cy="2567129"/>
            </a:xfrm>
          </p:grpSpPr>
          <p:sp>
            <p:nvSpPr>
              <p:cNvPr id="567" name="Google Shape;567;p18"/>
              <p:cNvSpPr txBox="1"/>
              <p:nvPr/>
            </p:nvSpPr>
            <p:spPr>
              <a:xfrm>
                <a:off x="3022248" y="8139619"/>
                <a:ext cx="4714705" cy="1031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Make Currencies a </a:t>
                </a:r>
                <a:endParaRPr/>
              </a:p>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Part of Everything.</a:t>
                </a:r>
                <a:endParaRPr/>
              </a:p>
            </p:txBody>
          </p:sp>
          <p:sp>
            <p:nvSpPr>
              <p:cNvPr id="568" name="Google Shape;568;p18"/>
              <p:cNvSpPr/>
              <p:nvPr/>
            </p:nvSpPr>
            <p:spPr>
              <a:xfrm>
                <a:off x="3045385" y="9146039"/>
                <a:ext cx="3938496" cy="15607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2"/>
                    </a:solidFill>
                    <a:latin typeface="Lato Light"/>
                    <a:ea typeface="Lato Light"/>
                    <a:cs typeface="Lato Light"/>
                    <a:sym typeface="Lato Light"/>
                  </a:rPr>
                  <a:t>Blend and braid currency-building into children’s everyday environments and experiences.</a:t>
                </a:r>
                <a:endParaRPr/>
              </a:p>
            </p:txBody>
          </p:sp>
        </p:grpSp>
        <p:grpSp>
          <p:nvGrpSpPr>
            <p:cNvPr id="569" name="Google Shape;569;p18"/>
            <p:cNvGrpSpPr/>
            <p:nvPr/>
          </p:nvGrpSpPr>
          <p:grpSpPr>
            <a:xfrm>
              <a:off x="17928931" y="7640915"/>
              <a:ext cx="5044713" cy="2085872"/>
              <a:chOff x="2497971" y="7241202"/>
              <a:chExt cx="5044713" cy="2085872"/>
            </a:xfrm>
          </p:grpSpPr>
          <p:sp>
            <p:nvSpPr>
              <p:cNvPr id="570" name="Google Shape;570;p18"/>
              <p:cNvSpPr txBox="1"/>
              <p:nvPr/>
            </p:nvSpPr>
            <p:spPr>
              <a:xfrm>
                <a:off x="2497971" y="7241202"/>
                <a:ext cx="5044713" cy="5555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Be Just, Inclusive &amp; Caring</a:t>
                </a:r>
                <a:endParaRPr/>
              </a:p>
            </p:txBody>
          </p:sp>
          <p:sp>
            <p:nvSpPr>
              <p:cNvPr id="571" name="Google Shape;571;p18"/>
              <p:cNvSpPr/>
              <p:nvPr/>
            </p:nvSpPr>
            <p:spPr>
              <a:xfrm>
                <a:off x="2497971" y="7766365"/>
                <a:ext cx="4475078" cy="15607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2"/>
                    </a:solidFill>
                    <a:latin typeface="Lato Light"/>
                    <a:ea typeface="Lato Light"/>
                    <a:cs typeface="Lato Light"/>
                    <a:sym typeface="Lato Light"/>
                  </a:rPr>
                  <a:t>Listen to and learn from young people. Create spaces where kids see themselves, and know they belong. </a:t>
                </a:r>
                <a:endParaRPr/>
              </a:p>
            </p:txBody>
          </p:sp>
        </p:grpSp>
      </p:grpSp>
      <p:pic>
        <p:nvPicPr>
          <p:cNvPr descr="A person with a beard&#10;&#10;Description automatically generated with low confidence" id="572" name="Google Shape;572;p18"/>
          <p:cNvPicPr preferRelativeResize="0"/>
          <p:nvPr/>
        </p:nvPicPr>
        <p:blipFill rotWithShape="1">
          <a:blip r:embed="rId3">
            <a:alphaModFix amt="85000"/>
          </a:blip>
          <a:srcRect b="0" l="0" r="0" t="0"/>
          <a:stretch/>
        </p:blipFill>
        <p:spPr>
          <a:xfrm>
            <a:off x="16232319" y="4622800"/>
            <a:ext cx="6811640" cy="8514550"/>
          </a:xfrm>
          <a:prstGeom prst="rect">
            <a:avLst/>
          </a:prstGeom>
          <a:noFill/>
          <a:ln>
            <a:noFill/>
          </a:ln>
        </p:spPr>
      </p:pic>
      <p:sp>
        <p:nvSpPr>
          <p:cNvPr id="573" name="Google Shape;573;p18"/>
          <p:cNvSpPr txBox="1"/>
          <p:nvPr/>
        </p:nvSpPr>
        <p:spPr>
          <a:xfrm>
            <a:off x="7917918" y="10382343"/>
            <a:ext cx="60885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Be an Advocate &amp; Ally</a:t>
            </a:r>
            <a:endParaRPr/>
          </a:p>
        </p:txBody>
      </p:sp>
      <p:sp>
        <p:nvSpPr>
          <p:cNvPr id="574" name="Google Shape;574;p18"/>
          <p:cNvSpPr/>
          <p:nvPr/>
        </p:nvSpPr>
        <p:spPr>
          <a:xfrm>
            <a:off x="7917918" y="11028674"/>
            <a:ext cx="637598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2"/>
                </a:solidFill>
                <a:latin typeface="Lato Light"/>
                <a:ea typeface="Lato Light"/>
                <a:cs typeface="Lato Light"/>
                <a:sym typeface="Lato Light"/>
              </a:rPr>
              <a:t>Be an agent of change. Remove barriers, shift power, change policies and structures. Create ways for kids and families to be their own best advocates.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9"/>
          <p:cNvSpPr txBox="1"/>
          <p:nvPr/>
        </p:nvSpPr>
        <p:spPr>
          <a:xfrm>
            <a:off x="2382357" y="1825853"/>
            <a:ext cx="10470043" cy="100642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2"/>
                </a:solidFill>
                <a:latin typeface="Poppins"/>
                <a:ea typeface="Poppins"/>
                <a:cs typeface="Poppins"/>
                <a:sym typeface="Poppins"/>
              </a:rPr>
              <a:t>“We start by helping today’s kids acquire the currencies they need. As we do that, we must </a:t>
            </a:r>
            <a:r>
              <a:rPr b="1" lang="en-US" sz="5400">
                <a:solidFill>
                  <a:srgbClr val="0070C0"/>
                </a:solidFill>
                <a:latin typeface="Poppins"/>
                <a:ea typeface="Poppins"/>
                <a:cs typeface="Poppins"/>
                <a:sym typeface="Poppins"/>
              </a:rPr>
              <a:t>find other currency-builders and work collectively to change the world, systems and structures they are growing up in</a:t>
            </a:r>
            <a:r>
              <a:rPr b="1" lang="en-US" sz="5400">
                <a:solidFill>
                  <a:schemeClr val="dk2"/>
                </a:solidFill>
                <a:latin typeface="Poppins"/>
                <a:ea typeface="Poppins"/>
                <a:cs typeface="Poppins"/>
                <a:sym typeface="Poppins"/>
              </a:rPr>
              <a:t>, finally making them fair and just. Currency-builders see this dual-role as a moral imperative.”</a:t>
            </a:r>
            <a:endParaRPr sz="5400">
              <a:solidFill>
                <a:schemeClr val="dk1"/>
              </a:solidFill>
              <a:latin typeface="Calibri"/>
              <a:ea typeface="Calibri"/>
              <a:cs typeface="Calibri"/>
              <a:sym typeface="Calibri"/>
            </a:endParaRPr>
          </a:p>
        </p:txBody>
      </p:sp>
      <p:pic>
        <p:nvPicPr>
          <p:cNvPr descr="A group of people holding signs&#10;&#10;Description automatically generated with medium confidence" id="580" name="Google Shape;580;p19"/>
          <p:cNvPicPr preferRelativeResize="0"/>
          <p:nvPr/>
        </p:nvPicPr>
        <p:blipFill rotWithShape="1">
          <a:blip r:embed="rId3">
            <a:alphaModFix amt="85000"/>
          </a:blip>
          <a:srcRect b="0" l="0" r="0" t="0"/>
          <a:stretch/>
        </p:blipFill>
        <p:spPr>
          <a:xfrm>
            <a:off x="15233650" y="0"/>
            <a:ext cx="9144000" cy="13716000"/>
          </a:xfrm>
          <a:prstGeom prst="rect">
            <a:avLst/>
          </a:prstGeom>
          <a:noFill/>
          <a:ln>
            <a:noFill/>
          </a:ln>
        </p:spPr>
      </p:pic>
      <p:sp>
        <p:nvSpPr>
          <p:cNvPr id="581" name="Google Shape;581;p19"/>
          <p:cNvSpPr txBox="1"/>
          <p:nvPr/>
        </p:nvSpPr>
        <p:spPr>
          <a:xfrm>
            <a:off x="8991600" y="12821334"/>
            <a:ext cx="30828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600">
                <a:solidFill>
                  <a:schemeClr val="dk1"/>
                </a:solidFill>
                <a:latin typeface="Arial"/>
                <a:ea typeface="Arial"/>
                <a:cs typeface="Arial"/>
                <a:sym typeface="Arial"/>
              </a:rPr>
              <a:t>Making It,</a:t>
            </a:r>
            <a:r>
              <a:rPr lang="en-US" sz="3600">
                <a:solidFill>
                  <a:schemeClr val="dk1"/>
                </a:solidFill>
                <a:latin typeface="Arial"/>
                <a:ea typeface="Arial"/>
                <a:cs typeface="Arial"/>
                <a:sym typeface="Arial"/>
              </a:rPr>
              <a:t> 145</a:t>
            </a:r>
            <a:endParaRPr i="1" sz="36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2"/>
          <p:cNvSpPr txBox="1"/>
          <p:nvPr/>
        </p:nvSpPr>
        <p:spPr>
          <a:xfrm>
            <a:off x="4972747" y="6073170"/>
            <a:ext cx="1443215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600">
                <a:solidFill>
                  <a:schemeClr val="dk2"/>
                </a:solidFill>
                <a:latin typeface="Poppins"/>
                <a:ea typeface="Poppins"/>
                <a:cs typeface="Poppins"/>
                <a:sym typeface="Poppins"/>
              </a:rPr>
              <a:t>Who are our students?</a:t>
            </a:r>
            <a:endParaRPr sz="96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0"/>
          <p:cNvSpPr txBox="1"/>
          <p:nvPr/>
        </p:nvSpPr>
        <p:spPr>
          <a:xfrm>
            <a:off x="8936239" y="5872540"/>
            <a:ext cx="6535764" cy="26161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600">
                <a:solidFill>
                  <a:schemeClr val="dk2"/>
                </a:solidFill>
                <a:latin typeface="Poppins"/>
                <a:ea typeface="Poppins"/>
                <a:cs typeface="Poppins"/>
                <a:sym typeface="Poppins"/>
              </a:rPr>
              <a:t>Let’s Talk!</a:t>
            </a:r>
            <a:endParaRPr/>
          </a:p>
          <a:p>
            <a:pPr indent="0" lvl="0" marL="0" marR="0" rtl="0" algn="l">
              <a:spcBef>
                <a:spcPts val="0"/>
              </a:spcBef>
              <a:spcAft>
                <a:spcPts val="0"/>
              </a:spcAft>
              <a:buNone/>
            </a:pPr>
            <a:r>
              <a:rPr b="1" lang="en-US" sz="4800">
                <a:solidFill>
                  <a:schemeClr val="dk2"/>
                </a:solidFill>
                <a:latin typeface="Poppins"/>
                <a:ea typeface="Poppins"/>
                <a:cs typeface="Poppins"/>
                <a:sym typeface="Poppins"/>
              </a:rPr>
              <a:t>@stephanie_malia</a:t>
            </a:r>
            <a:endParaRPr b="1" sz="4800">
              <a:solidFill>
                <a:schemeClr val="dk2"/>
              </a:solidFill>
              <a:latin typeface="Poppins"/>
              <a:ea typeface="Poppins"/>
              <a:cs typeface="Poppins"/>
              <a:sym typeface="Poppins"/>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1"/>
          <p:cNvSpPr txBox="1"/>
          <p:nvPr/>
        </p:nvSpPr>
        <p:spPr>
          <a:xfrm>
            <a:off x="12188825" y="2544632"/>
            <a:ext cx="9441712" cy="102489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400">
              <a:solidFill>
                <a:schemeClr val="dk2"/>
              </a:solidFill>
              <a:latin typeface="Poppins"/>
              <a:ea typeface="Poppins"/>
              <a:cs typeface="Poppins"/>
              <a:sym typeface="Poppins"/>
            </a:endParaRPr>
          </a:p>
          <a:p>
            <a:pPr indent="-571500" lvl="0" marL="571500" marR="0" rtl="0" algn="l">
              <a:spcBef>
                <a:spcPts val="0"/>
              </a:spcBef>
              <a:spcAft>
                <a:spcPts val="0"/>
              </a:spcAft>
              <a:buClr>
                <a:schemeClr val="dk2"/>
              </a:buClr>
              <a:buSzPts val="4400"/>
              <a:buFont typeface="Arial"/>
              <a:buChar char="•"/>
            </a:pPr>
            <a:r>
              <a:rPr b="1" lang="en-US" sz="4400">
                <a:solidFill>
                  <a:schemeClr val="dk2"/>
                </a:solidFill>
                <a:latin typeface="Poppins"/>
                <a:ea typeface="Poppins"/>
                <a:cs typeface="Poppins"/>
                <a:sym typeface="Poppins"/>
              </a:rPr>
              <a:t>What does this mean our school(s) and district?</a:t>
            </a:r>
            <a:endParaRPr/>
          </a:p>
          <a:p>
            <a:pPr indent="0" lvl="0" marL="0" marR="0" rtl="0" algn="l">
              <a:spcBef>
                <a:spcPts val="0"/>
              </a:spcBef>
              <a:spcAft>
                <a:spcPts val="0"/>
              </a:spcAft>
              <a:buNone/>
            </a:pPr>
            <a:r>
              <a:t/>
            </a:r>
            <a:endParaRPr b="1" sz="4400">
              <a:solidFill>
                <a:schemeClr val="dk2"/>
              </a:solidFill>
              <a:latin typeface="Poppins"/>
              <a:ea typeface="Poppins"/>
              <a:cs typeface="Poppins"/>
              <a:sym typeface="Poppins"/>
            </a:endParaRPr>
          </a:p>
          <a:p>
            <a:pPr indent="-571500" lvl="0" marL="571500" marR="0" rtl="0" algn="l">
              <a:spcBef>
                <a:spcPts val="0"/>
              </a:spcBef>
              <a:spcAft>
                <a:spcPts val="0"/>
              </a:spcAft>
              <a:buClr>
                <a:schemeClr val="dk2"/>
              </a:buClr>
              <a:buSzPts val="4400"/>
              <a:buFont typeface="Arial"/>
              <a:buChar char="•"/>
            </a:pPr>
            <a:r>
              <a:rPr b="1" lang="en-US" sz="4400">
                <a:solidFill>
                  <a:schemeClr val="dk2"/>
                </a:solidFill>
                <a:latin typeface="Poppins"/>
                <a:ea typeface="Poppins"/>
                <a:cs typeface="Poppins"/>
                <a:sym typeface="Poppins"/>
              </a:rPr>
              <a:t>What does this mean for me and my work?</a:t>
            </a:r>
            <a:endParaRPr/>
          </a:p>
          <a:p>
            <a:pPr indent="-292100" lvl="0" marL="571500" marR="0" rtl="0" algn="l">
              <a:spcBef>
                <a:spcPts val="0"/>
              </a:spcBef>
              <a:spcAft>
                <a:spcPts val="0"/>
              </a:spcAft>
              <a:buClr>
                <a:schemeClr val="dk1"/>
              </a:buClr>
              <a:buSzPts val="4400"/>
              <a:buFont typeface="Arial"/>
              <a:buNone/>
            </a:pPr>
            <a:r>
              <a:t/>
            </a:r>
            <a:endParaRPr b="1" sz="4400">
              <a:solidFill>
                <a:schemeClr val="dk2"/>
              </a:solidFill>
              <a:latin typeface="Poppins"/>
              <a:ea typeface="Poppins"/>
              <a:cs typeface="Poppins"/>
              <a:sym typeface="Poppins"/>
            </a:endParaRPr>
          </a:p>
          <a:p>
            <a:pPr indent="-571500" lvl="0" marL="571500" marR="0" rtl="0" algn="l">
              <a:spcBef>
                <a:spcPts val="0"/>
              </a:spcBef>
              <a:spcAft>
                <a:spcPts val="0"/>
              </a:spcAft>
              <a:buClr>
                <a:schemeClr val="dk2"/>
              </a:buClr>
              <a:buSzPts val="4400"/>
              <a:buFont typeface="Arial"/>
              <a:buChar char="•"/>
            </a:pPr>
            <a:r>
              <a:rPr b="1" lang="en-US" sz="4400">
                <a:solidFill>
                  <a:schemeClr val="dk2"/>
                </a:solidFill>
                <a:latin typeface="Poppins"/>
                <a:ea typeface="Poppins"/>
                <a:cs typeface="Poppins"/>
                <a:sym typeface="Poppins"/>
              </a:rPr>
              <a:t>Where can I start doing and stop doing?</a:t>
            </a:r>
            <a:endParaRPr/>
          </a:p>
          <a:p>
            <a:pPr indent="-292100" lvl="0" marL="571500" marR="0" rtl="0" algn="l">
              <a:spcBef>
                <a:spcPts val="0"/>
              </a:spcBef>
              <a:spcAft>
                <a:spcPts val="0"/>
              </a:spcAft>
              <a:buClr>
                <a:schemeClr val="dk1"/>
              </a:buClr>
              <a:buSzPts val="4400"/>
              <a:buFont typeface="Arial"/>
              <a:buNone/>
            </a:pPr>
            <a:r>
              <a:t/>
            </a:r>
            <a:endParaRPr b="1" sz="4400">
              <a:solidFill>
                <a:schemeClr val="dk2"/>
              </a:solidFill>
              <a:latin typeface="Poppins"/>
              <a:ea typeface="Poppins"/>
              <a:cs typeface="Poppins"/>
              <a:sym typeface="Poppins"/>
            </a:endParaRPr>
          </a:p>
          <a:p>
            <a:pPr indent="-571500" lvl="0" marL="571500" marR="0" rtl="0" algn="l">
              <a:spcBef>
                <a:spcPts val="0"/>
              </a:spcBef>
              <a:spcAft>
                <a:spcPts val="0"/>
              </a:spcAft>
              <a:buClr>
                <a:schemeClr val="dk2"/>
              </a:buClr>
              <a:buSzPts val="4400"/>
              <a:buFont typeface="Arial"/>
              <a:buChar char="•"/>
            </a:pPr>
            <a:r>
              <a:rPr b="1" lang="en-US" sz="4400">
                <a:solidFill>
                  <a:schemeClr val="dk2"/>
                </a:solidFill>
                <a:latin typeface="Poppins"/>
                <a:ea typeface="Poppins"/>
                <a:cs typeface="Poppins"/>
                <a:sym typeface="Poppins"/>
              </a:rPr>
              <a:t>What would it take for us to be a community of currency-builders? </a:t>
            </a:r>
            <a:endParaRPr/>
          </a:p>
          <a:p>
            <a:pPr indent="0" lvl="0" marL="0" marR="0" rtl="0" algn="l">
              <a:spcBef>
                <a:spcPts val="0"/>
              </a:spcBef>
              <a:spcAft>
                <a:spcPts val="0"/>
              </a:spcAft>
              <a:buNone/>
            </a:pPr>
            <a:r>
              <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400">
              <a:solidFill>
                <a:schemeClr val="dk1"/>
              </a:solidFill>
              <a:latin typeface="Calibri"/>
              <a:ea typeface="Calibri"/>
              <a:cs typeface="Calibri"/>
              <a:sym typeface="Calibri"/>
            </a:endParaRPr>
          </a:p>
        </p:txBody>
      </p:sp>
      <p:cxnSp>
        <p:nvCxnSpPr>
          <p:cNvPr id="592" name="Google Shape;592;p21"/>
          <p:cNvCxnSpPr/>
          <p:nvPr/>
        </p:nvCxnSpPr>
        <p:spPr>
          <a:xfrm>
            <a:off x="8931349" y="361507"/>
            <a:ext cx="184731" cy="12992986"/>
          </a:xfrm>
          <a:prstGeom prst="straightConnector1">
            <a:avLst/>
          </a:prstGeom>
          <a:noFill/>
          <a:ln cap="flat" cmpd="sng" w="57150">
            <a:solidFill>
              <a:schemeClr val="dk2"/>
            </a:solidFill>
            <a:prstDash val="solid"/>
            <a:miter lim="800000"/>
            <a:headEnd len="sm" w="sm" type="none"/>
            <a:tailEnd len="sm" w="sm" type="none"/>
          </a:ln>
        </p:spPr>
      </p:cxnSp>
      <p:sp>
        <p:nvSpPr>
          <p:cNvPr id="593" name="Google Shape;593;p21"/>
          <p:cNvSpPr txBox="1"/>
          <p:nvPr/>
        </p:nvSpPr>
        <p:spPr>
          <a:xfrm>
            <a:off x="510362" y="855206"/>
            <a:ext cx="8814391"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500">
                <a:solidFill>
                  <a:schemeClr val="dk2"/>
                </a:solidFill>
                <a:latin typeface="Poppins"/>
                <a:ea typeface="Poppins"/>
                <a:cs typeface="Poppins"/>
                <a:sym typeface="Poppins"/>
              </a:rPr>
              <a:t>Implementation</a:t>
            </a:r>
            <a:endParaRPr/>
          </a:p>
          <a:p>
            <a:pPr indent="0" lvl="0" marL="0" marR="0" rtl="0" algn="l">
              <a:spcBef>
                <a:spcPts val="0"/>
              </a:spcBef>
              <a:spcAft>
                <a:spcPts val="0"/>
              </a:spcAft>
              <a:buNone/>
            </a:pPr>
            <a:r>
              <a:rPr b="1" lang="en-US" sz="7500">
                <a:solidFill>
                  <a:schemeClr val="dk2"/>
                </a:solidFill>
                <a:latin typeface="Poppins"/>
                <a:ea typeface="Poppins"/>
                <a:cs typeface="Poppins"/>
                <a:sym typeface="Poppins"/>
              </a:rPr>
              <a:t>Ideas</a:t>
            </a:r>
            <a:endParaRPr sz="7500">
              <a:solidFill>
                <a:schemeClr val="dk1"/>
              </a:solidFill>
              <a:latin typeface="Calibri"/>
              <a:ea typeface="Calibri"/>
              <a:cs typeface="Calibri"/>
              <a:sym typeface="Calibri"/>
            </a:endParaRPr>
          </a:p>
        </p:txBody>
      </p:sp>
      <p:sp>
        <p:nvSpPr>
          <p:cNvPr id="594" name="Google Shape;594;p21"/>
          <p:cNvSpPr txBox="1"/>
          <p:nvPr/>
        </p:nvSpPr>
        <p:spPr>
          <a:xfrm>
            <a:off x="510362" y="3284030"/>
            <a:ext cx="7400261" cy="96334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Poppins"/>
                <a:ea typeface="Poppins"/>
                <a:cs typeface="Poppins"/>
                <a:sym typeface="Poppins"/>
              </a:rPr>
              <a:t>“This work continues even when the future feels unpredictable. During these times, it is critical that we get a handle on what is happening, so that we can anticipate the full range of young people’s possible futures and figure out what those possibilities require. The stakes are high, and lives are on the line. We cannot afford to operate from outdated notions of what readiness used to require.”</a:t>
            </a:r>
            <a:endParaRPr sz="32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rPr lang="en-US" sz="3200">
                <a:solidFill>
                  <a:schemeClr val="dk1"/>
                </a:solidFill>
                <a:latin typeface="Poppins"/>
                <a:ea typeface="Poppins"/>
                <a:cs typeface="Poppins"/>
                <a:sym typeface="Poppins"/>
              </a:rPr>
              <a:t>- </a:t>
            </a:r>
            <a:r>
              <a:rPr i="1" lang="en-US" sz="3200">
                <a:solidFill>
                  <a:schemeClr val="dk1"/>
                </a:solidFill>
                <a:latin typeface="Poppins"/>
                <a:ea typeface="Poppins"/>
                <a:cs typeface="Poppins"/>
                <a:sym typeface="Poppins"/>
              </a:rPr>
              <a:t>Making It, </a:t>
            </a:r>
            <a:r>
              <a:rPr lang="en-US" sz="3200">
                <a:solidFill>
                  <a:schemeClr val="dk1"/>
                </a:solidFill>
                <a:latin typeface="Poppins"/>
                <a:ea typeface="Poppins"/>
                <a:cs typeface="Poppins"/>
                <a:sym typeface="Poppins"/>
              </a:rPr>
              <a:t>p. 131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grpSp>
        <p:nvGrpSpPr>
          <p:cNvPr id="41" name="Google Shape;41;p3"/>
          <p:cNvGrpSpPr/>
          <p:nvPr/>
        </p:nvGrpSpPr>
        <p:grpSpPr>
          <a:xfrm>
            <a:off x="8595059" y="199442"/>
            <a:ext cx="14192696" cy="13514771"/>
            <a:chOff x="6936" y="0"/>
            <a:chExt cx="14192696" cy="13514771"/>
          </a:xfrm>
        </p:grpSpPr>
        <p:sp>
          <p:nvSpPr>
            <p:cNvPr id="42" name="Google Shape;42;p3"/>
            <p:cNvSpPr/>
            <p:nvPr/>
          </p:nvSpPr>
          <p:spPr>
            <a:xfrm rot="-5400000">
              <a:off x="2556810" y="4822018"/>
              <a:ext cx="1351477" cy="3870735"/>
            </a:xfrm>
            <a:prstGeom prst="round2SameRect">
              <a:avLst>
                <a:gd fmla="val 16667" name="adj1"/>
                <a:gd fmla="val 0" name="adj2"/>
              </a:avLst>
            </a:prstGeom>
            <a:gradFill>
              <a:gsLst>
                <a:gs pos="0">
                  <a:srgbClr val="9C4747"/>
                </a:gs>
                <a:gs pos="50000">
                  <a:srgbClr val="960000"/>
                </a:gs>
                <a:gs pos="100000">
                  <a:srgbClr val="8A0000"/>
                </a:gs>
              </a:gsLst>
              <a:lin ang="5400000" scaled="0"/>
            </a:gradFill>
            <a:ln cap="flat" cmpd="sng" w="9525">
              <a:solidFill>
                <a:srgbClr val="8F000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txBox="1"/>
            <p:nvPr/>
          </p:nvSpPr>
          <p:spPr>
            <a:xfrm>
              <a:off x="1363155" y="6147621"/>
              <a:ext cx="3804761" cy="1219529"/>
            </a:xfrm>
            <a:prstGeom prst="rect">
              <a:avLst/>
            </a:prstGeom>
            <a:noFill/>
            <a:ln>
              <a:noFill/>
            </a:ln>
          </p:spPr>
          <p:txBody>
            <a:bodyPr anchorCtr="1" anchor="ctr" bIns="274300" lIns="274300" spcFirstLastPara="1" rIns="274300" wrap="square" tIns="274300">
              <a:noAutofit/>
            </a:bodyPr>
            <a:lstStyle/>
            <a:p>
              <a:pPr indent="0" lvl="0" marL="0" marR="0" rtl="0" algn="ctr">
                <a:lnSpc>
                  <a:spcPct val="90000"/>
                </a:lnSpc>
                <a:spcBef>
                  <a:spcPts val="0"/>
                </a:spcBef>
                <a:spcAft>
                  <a:spcPts val="0"/>
                </a:spcAft>
                <a:buClr>
                  <a:schemeClr val="lt1"/>
                </a:buClr>
                <a:buSzPts val="3600"/>
                <a:buFont typeface="Lato"/>
                <a:buNone/>
              </a:pPr>
              <a:r>
                <a:rPr lang="en-US" sz="3600">
                  <a:solidFill>
                    <a:schemeClr val="lt1"/>
                  </a:solidFill>
                  <a:latin typeface="Lato"/>
                  <a:ea typeface="Lato"/>
                  <a:cs typeface="Lato"/>
                  <a:sym typeface="Lato"/>
                </a:rPr>
                <a:t>2001</a:t>
              </a:r>
              <a:endParaRPr/>
            </a:p>
          </p:txBody>
        </p:sp>
        <p:sp>
          <p:nvSpPr>
            <p:cNvPr id="44" name="Google Shape;44;p3"/>
            <p:cNvSpPr/>
            <p:nvPr/>
          </p:nvSpPr>
          <p:spPr>
            <a:xfrm>
              <a:off x="6936" y="0"/>
              <a:ext cx="6451225" cy="4730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txBox="1"/>
            <p:nvPr/>
          </p:nvSpPr>
          <p:spPr>
            <a:xfrm>
              <a:off x="6936" y="0"/>
              <a:ext cx="6451225" cy="4730170"/>
            </a:xfrm>
            <a:prstGeom prst="rect">
              <a:avLst/>
            </a:prstGeom>
            <a:noFill/>
            <a:ln>
              <a:noFill/>
            </a:ln>
          </p:spPr>
          <p:txBody>
            <a:bodyPr anchorCtr="1" anchor="b" bIns="274300" lIns="0" spcFirstLastPara="1" rIns="0" wrap="square" tIns="0">
              <a:noAutofit/>
            </a:bodyPr>
            <a:lstStyle/>
            <a:p>
              <a:pPr indent="0" lvl="0" marL="0" marR="0" rtl="0" algn="ctr">
                <a:lnSpc>
                  <a:spcPct val="90000"/>
                </a:lnSpc>
                <a:spcBef>
                  <a:spcPts val="0"/>
                </a:spcBef>
                <a:spcAft>
                  <a:spcPts val="0"/>
                </a:spcAft>
                <a:buClr>
                  <a:srgbClr val="002060"/>
                </a:buClr>
                <a:buSzPts val="3600"/>
                <a:buFont typeface="Poppins"/>
                <a:buNone/>
              </a:pPr>
              <a:r>
                <a:rPr b="1" lang="en-US" sz="3600">
                  <a:solidFill>
                    <a:srgbClr val="002060"/>
                  </a:solidFill>
                  <a:latin typeface="Poppins"/>
                  <a:ea typeface="Poppins"/>
                  <a:cs typeface="Poppins"/>
                  <a:sym typeface="Poppins"/>
                </a:rPr>
                <a:t>9/11 &amp; The War On Terror</a:t>
              </a:r>
              <a:endParaRPr/>
            </a:p>
            <a:p>
              <a:pPr indent="0" lvl="0" marL="0" marR="0" rtl="0" algn="ctr">
                <a:lnSpc>
                  <a:spcPct val="90000"/>
                </a:lnSpc>
                <a:spcBef>
                  <a:spcPts val="1260"/>
                </a:spcBef>
                <a:spcAft>
                  <a:spcPts val="0"/>
                </a:spcAft>
                <a:buClr>
                  <a:srgbClr val="002060"/>
                </a:buClr>
                <a:buSzPts val="3600"/>
                <a:buFont typeface="Lato"/>
                <a:buNone/>
              </a:pPr>
              <a:r>
                <a:rPr lang="en-US" sz="3600">
                  <a:solidFill>
                    <a:srgbClr val="002060"/>
                  </a:solidFill>
                  <a:latin typeface="Lato"/>
                  <a:ea typeface="Lato"/>
                  <a:cs typeface="Lato"/>
                  <a:sym typeface="Lato"/>
                </a:rPr>
                <a:t>Early Childhood</a:t>
              </a:r>
              <a:endParaRPr/>
            </a:p>
          </p:txBody>
        </p:sp>
        <p:cxnSp>
          <p:nvCxnSpPr>
            <p:cNvPr id="46" name="Google Shape;46;p3"/>
            <p:cNvCxnSpPr/>
            <p:nvPr/>
          </p:nvCxnSpPr>
          <p:spPr>
            <a:xfrm>
              <a:off x="3232549" y="5000465"/>
              <a:ext cx="0" cy="1081181"/>
            </a:xfrm>
            <a:prstGeom prst="straightConnector1">
              <a:avLst/>
            </a:prstGeom>
            <a:noFill/>
            <a:ln cap="flat" cmpd="sng" w="9525">
              <a:solidFill>
                <a:srgbClr val="8F0002"/>
              </a:solidFill>
              <a:prstDash val="dash"/>
              <a:miter lim="800000"/>
              <a:headEnd len="sm" w="sm" type="none"/>
              <a:tailEnd len="sm" w="sm" type="none"/>
            </a:ln>
          </p:spPr>
        </p:cxnSp>
        <p:sp>
          <p:nvSpPr>
            <p:cNvPr id="47" name="Google Shape;47;p3"/>
            <p:cNvSpPr/>
            <p:nvPr/>
          </p:nvSpPr>
          <p:spPr>
            <a:xfrm>
              <a:off x="3097401" y="4730170"/>
              <a:ext cx="270295" cy="270295"/>
            </a:xfrm>
            <a:prstGeom prst="ellipse">
              <a:avLst/>
            </a:prstGeom>
            <a:gradFill>
              <a:gsLst>
                <a:gs pos="0">
                  <a:srgbClr val="9C4747"/>
                </a:gs>
                <a:gs pos="50000">
                  <a:srgbClr val="960000"/>
                </a:gs>
                <a:gs pos="100000">
                  <a:srgbClr val="8A0000"/>
                </a:gs>
              </a:gsLst>
              <a:lin ang="5400000" scaled="0"/>
            </a:gra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5167916" y="6081647"/>
              <a:ext cx="3870735" cy="1351477"/>
            </a:xfrm>
            <a:prstGeom prst="rect">
              <a:avLst/>
            </a:prstGeom>
            <a:gradFill>
              <a:gsLst>
                <a:gs pos="0">
                  <a:srgbClr val="DB5447"/>
                </a:gs>
                <a:gs pos="50000">
                  <a:srgbClr val="DB2E00"/>
                </a:gs>
                <a:gs pos="100000">
                  <a:srgbClr val="C92300"/>
                </a:gs>
              </a:gsLst>
              <a:lin ang="5400000" scaled="0"/>
            </a:gradFill>
            <a:ln cap="flat" cmpd="sng" w="9525">
              <a:solidFill>
                <a:srgbClr val="D134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txBox="1"/>
            <p:nvPr/>
          </p:nvSpPr>
          <p:spPr>
            <a:xfrm>
              <a:off x="5167916" y="6081647"/>
              <a:ext cx="3870735" cy="1351477"/>
            </a:xfrm>
            <a:prstGeom prst="rect">
              <a:avLst/>
            </a:prstGeom>
            <a:noFill/>
            <a:ln>
              <a:noFill/>
            </a:ln>
          </p:spPr>
          <p:txBody>
            <a:bodyPr anchorCtr="1" anchor="ctr" bIns="274300" lIns="274300" spcFirstLastPara="1" rIns="274300" wrap="square" tIns="274300">
              <a:noAutofit/>
            </a:bodyPr>
            <a:lstStyle/>
            <a:p>
              <a:pPr indent="0" lvl="0" marL="0" marR="0" rtl="0" algn="ctr">
                <a:lnSpc>
                  <a:spcPct val="90000"/>
                </a:lnSpc>
                <a:spcBef>
                  <a:spcPts val="0"/>
                </a:spcBef>
                <a:spcAft>
                  <a:spcPts val="0"/>
                </a:spcAft>
                <a:buClr>
                  <a:schemeClr val="lt1"/>
                </a:buClr>
                <a:buSzPts val="3600"/>
                <a:buFont typeface="Lato"/>
                <a:buNone/>
              </a:pPr>
              <a:r>
                <a:rPr lang="en-US" sz="3600">
                  <a:solidFill>
                    <a:schemeClr val="lt1"/>
                  </a:solidFill>
                  <a:latin typeface="Lato"/>
                  <a:ea typeface="Lato"/>
                  <a:cs typeface="Lato"/>
                  <a:sym typeface="Lato"/>
                </a:rPr>
                <a:t>2007</a:t>
              </a:r>
              <a:endParaRPr/>
            </a:p>
          </p:txBody>
        </p:sp>
        <p:sp>
          <p:nvSpPr>
            <p:cNvPr id="50" name="Google Shape;50;p3"/>
            <p:cNvSpPr/>
            <p:nvPr/>
          </p:nvSpPr>
          <p:spPr>
            <a:xfrm>
              <a:off x="3877671" y="8784601"/>
              <a:ext cx="6451225" cy="4730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txBox="1"/>
            <p:nvPr/>
          </p:nvSpPr>
          <p:spPr>
            <a:xfrm>
              <a:off x="3877671" y="8784601"/>
              <a:ext cx="6451225" cy="4730170"/>
            </a:xfrm>
            <a:prstGeom prst="rect">
              <a:avLst/>
            </a:prstGeom>
            <a:noFill/>
            <a:ln>
              <a:noFill/>
            </a:ln>
          </p:spPr>
          <p:txBody>
            <a:bodyPr anchorCtr="1" anchor="t" bIns="0" lIns="0" spcFirstLastPara="1" rIns="0" wrap="square" tIns="274300">
              <a:noAutofit/>
            </a:bodyPr>
            <a:lstStyle/>
            <a:p>
              <a:pPr indent="0" lvl="0" marL="0" marR="0" rtl="0" algn="ctr">
                <a:lnSpc>
                  <a:spcPct val="90000"/>
                </a:lnSpc>
                <a:spcBef>
                  <a:spcPts val="0"/>
                </a:spcBef>
                <a:spcAft>
                  <a:spcPts val="0"/>
                </a:spcAft>
                <a:buClr>
                  <a:srgbClr val="002060"/>
                </a:buClr>
                <a:buSzPts val="3600"/>
                <a:buFont typeface="Poppins"/>
                <a:buNone/>
              </a:pPr>
              <a:r>
                <a:rPr b="1" lang="en-US" sz="3600">
                  <a:solidFill>
                    <a:srgbClr val="002060"/>
                  </a:solidFill>
                  <a:latin typeface="Poppins"/>
                  <a:ea typeface="Poppins"/>
                  <a:cs typeface="Poppins"/>
                  <a:sym typeface="Poppins"/>
                </a:rPr>
                <a:t>Start of Great Recession &amp; </a:t>
              </a:r>
              <a:endParaRPr/>
            </a:p>
            <a:p>
              <a:pPr indent="0" lvl="0" marL="0" marR="0" rtl="0" algn="ctr">
                <a:lnSpc>
                  <a:spcPct val="90000"/>
                </a:lnSpc>
                <a:spcBef>
                  <a:spcPts val="1260"/>
                </a:spcBef>
                <a:spcAft>
                  <a:spcPts val="0"/>
                </a:spcAft>
                <a:buClr>
                  <a:srgbClr val="002060"/>
                </a:buClr>
                <a:buSzPts val="3600"/>
                <a:buFont typeface="Poppins"/>
                <a:buNone/>
              </a:pPr>
              <a:r>
                <a:rPr b="1" lang="en-US" sz="3600">
                  <a:solidFill>
                    <a:srgbClr val="002060"/>
                  </a:solidFill>
                  <a:latin typeface="Poppins"/>
                  <a:ea typeface="Poppins"/>
                  <a:cs typeface="Poppins"/>
                  <a:sym typeface="Poppins"/>
                </a:rPr>
                <a:t>Smart Technologies</a:t>
              </a:r>
              <a:endParaRPr/>
            </a:p>
            <a:p>
              <a:pPr indent="0" lvl="0" marL="0" marR="0" rtl="0" algn="ctr">
                <a:lnSpc>
                  <a:spcPct val="90000"/>
                </a:lnSpc>
                <a:spcBef>
                  <a:spcPts val="1260"/>
                </a:spcBef>
                <a:spcAft>
                  <a:spcPts val="0"/>
                </a:spcAft>
                <a:buClr>
                  <a:srgbClr val="002060"/>
                </a:buClr>
                <a:buSzPts val="3600"/>
                <a:buFont typeface="Lato"/>
                <a:buNone/>
              </a:pPr>
              <a:r>
                <a:rPr lang="en-US" sz="3600">
                  <a:solidFill>
                    <a:srgbClr val="002060"/>
                  </a:solidFill>
                  <a:latin typeface="Lato"/>
                  <a:ea typeface="Lato"/>
                  <a:cs typeface="Lato"/>
                  <a:sym typeface="Lato"/>
                </a:rPr>
                <a:t>Kindergarten</a:t>
              </a:r>
              <a:endParaRPr/>
            </a:p>
          </p:txBody>
        </p:sp>
        <p:cxnSp>
          <p:nvCxnSpPr>
            <p:cNvPr id="52" name="Google Shape;52;p3"/>
            <p:cNvCxnSpPr/>
            <p:nvPr/>
          </p:nvCxnSpPr>
          <p:spPr>
            <a:xfrm>
              <a:off x="7103284" y="7433124"/>
              <a:ext cx="0" cy="1081181"/>
            </a:xfrm>
            <a:prstGeom prst="straightConnector1">
              <a:avLst/>
            </a:prstGeom>
            <a:noFill/>
            <a:ln cap="flat" cmpd="sng" w="9525">
              <a:solidFill>
                <a:srgbClr val="902609"/>
              </a:solidFill>
              <a:prstDash val="dash"/>
              <a:miter lim="800000"/>
              <a:headEnd len="sm" w="sm" type="none"/>
              <a:tailEnd len="sm" w="sm" type="none"/>
            </a:ln>
          </p:spPr>
        </p:cxnSp>
        <p:sp>
          <p:nvSpPr>
            <p:cNvPr id="53" name="Google Shape;53;p3"/>
            <p:cNvSpPr/>
            <p:nvPr/>
          </p:nvSpPr>
          <p:spPr>
            <a:xfrm>
              <a:off x="6968136" y="8514306"/>
              <a:ext cx="270295" cy="270295"/>
            </a:xfrm>
            <a:prstGeom prst="ellipse">
              <a:avLst/>
            </a:prstGeom>
            <a:gradFill>
              <a:gsLst>
                <a:gs pos="0">
                  <a:srgbClr val="DB5447"/>
                </a:gs>
                <a:gs pos="50000">
                  <a:srgbClr val="DB2E00"/>
                </a:gs>
                <a:gs pos="100000">
                  <a:srgbClr val="C92300"/>
                </a:gs>
              </a:gsLst>
              <a:lin ang="5400000" scaled="0"/>
            </a:gra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rot="5400000">
              <a:off x="10298281" y="4822018"/>
              <a:ext cx="1351477" cy="3870735"/>
            </a:xfrm>
            <a:prstGeom prst="round2SameRect">
              <a:avLst>
                <a:gd fmla="val 16667" name="adj1"/>
                <a:gd fmla="val 0" name="adj2"/>
              </a:avLst>
            </a:prstGeom>
            <a:gradFill>
              <a:gsLst>
                <a:gs pos="0">
                  <a:srgbClr val="FF9649"/>
                </a:gs>
                <a:gs pos="50000">
                  <a:srgbClr val="FF8A07"/>
                </a:gs>
                <a:gs pos="100000">
                  <a:srgbClr val="E37900"/>
                </a:gs>
              </a:gsLst>
              <a:lin ang="5400000" scaled="0"/>
            </a:gradFill>
            <a:ln cap="flat" cmpd="sng" w="9525">
              <a:solidFill>
                <a:srgbClr val="FF8A1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txBox="1"/>
            <p:nvPr/>
          </p:nvSpPr>
          <p:spPr>
            <a:xfrm>
              <a:off x="9038652" y="6147621"/>
              <a:ext cx="3804761" cy="1219529"/>
            </a:xfrm>
            <a:prstGeom prst="rect">
              <a:avLst/>
            </a:prstGeom>
            <a:noFill/>
            <a:ln>
              <a:noFill/>
            </a:ln>
          </p:spPr>
          <p:txBody>
            <a:bodyPr anchorCtr="1" anchor="ctr" bIns="274300" lIns="274300" spcFirstLastPara="1" rIns="274300" wrap="square" tIns="274300">
              <a:noAutofit/>
            </a:bodyPr>
            <a:lstStyle/>
            <a:p>
              <a:pPr indent="0" lvl="0" marL="0" marR="0" rtl="0" algn="ctr">
                <a:lnSpc>
                  <a:spcPct val="90000"/>
                </a:lnSpc>
                <a:spcBef>
                  <a:spcPts val="0"/>
                </a:spcBef>
                <a:spcAft>
                  <a:spcPts val="0"/>
                </a:spcAft>
                <a:buClr>
                  <a:schemeClr val="lt1"/>
                </a:buClr>
                <a:buSzPts val="3600"/>
                <a:buFont typeface="Lato"/>
                <a:buNone/>
              </a:pPr>
              <a:r>
                <a:rPr lang="en-US" sz="3600">
                  <a:solidFill>
                    <a:schemeClr val="lt1"/>
                  </a:solidFill>
                  <a:latin typeface="Lato"/>
                  <a:ea typeface="Lato"/>
                  <a:cs typeface="Lato"/>
                  <a:sym typeface="Lato"/>
                </a:rPr>
                <a:t>2021</a:t>
              </a:r>
              <a:endParaRPr/>
            </a:p>
          </p:txBody>
        </p:sp>
        <p:sp>
          <p:nvSpPr>
            <p:cNvPr id="56" name="Google Shape;56;p3"/>
            <p:cNvSpPr/>
            <p:nvPr/>
          </p:nvSpPr>
          <p:spPr>
            <a:xfrm>
              <a:off x="7748407" y="0"/>
              <a:ext cx="6451225" cy="4730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txBox="1"/>
            <p:nvPr/>
          </p:nvSpPr>
          <p:spPr>
            <a:xfrm>
              <a:off x="7748407" y="0"/>
              <a:ext cx="6451225" cy="4730170"/>
            </a:xfrm>
            <a:prstGeom prst="rect">
              <a:avLst/>
            </a:prstGeom>
            <a:noFill/>
            <a:ln>
              <a:noFill/>
            </a:ln>
          </p:spPr>
          <p:txBody>
            <a:bodyPr anchorCtr="1" anchor="b" bIns="274300" lIns="0" spcFirstLastPara="1" rIns="0" wrap="square" tIns="0">
              <a:noAutofit/>
            </a:bodyPr>
            <a:lstStyle/>
            <a:p>
              <a:pPr indent="0" lvl="0" marL="0" marR="0" rtl="0" algn="ctr">
                <a:lnSpc>
                  <a:spcPct val="90000"/>
                </a:lnSpc>
                <a:spcBef>
                  <a:spcPts val="0"/>
                </a:spcBef>
                <a:spcAft>
                  <a:spcPts val="0"/>
                </a:spcAft>
                <a:buClr>
                  <a:srgbClr val="002060"/>
                </a:buClr>
                <a:buSzPts val="3600"/>
                <a:buFont typeface="Poppins"/>
                <a:buNone/>
              </a:pPr>
              <a:r>
                <a:rPr b="1" lang="en-US" sz="3600">
                  <a:solidFill>
                    <a:srgbClr val="002060"/>
                  </a:solidFill>
                  <a:latin typeface="Poppins"/>
                  <a:ea typeface="Poppins"/>
                  <a:cs typeface="Poppins"/>
                  <a:sym typeface="Poppins"/>
                </a:rPr>
                <a:t>COVID-19</a:t>
              </a:r>
              <a:endParaRPr/>
            </a:p>
            <a:p>
              <a:pPr indent="0" lvl="0" marL="0" marR="0" rtl="0" algn="ctr">
                <a:lnSpc>
                  <a:spcPct val="90000"/>
                </a:lnSpc>
                <a:spcBef>
                  <a:spcPts val="1260"/>
                </a:spcBef>
                <a:spcAft>
                  <a:spcPts val="0"/>
                </a:spcAft>
                <a:buClr>
                  <a:srgbClr val="002060"/>
                </a:buClr>
                <a:buSzPts val="3600"/>
                <a:buFont typeface="Lato"/>
                <a:buNone/>
              </a:pPr>
              <a:r>
                <a:rPr lang="en-US" sz="3600">
                  <a:solidFill>
                    <a:srgbClr val="002060"/>
                  </a:solidFill>
                  <a:latin typeface="Lato"/>
                  <a:ea typeface="Lato"/>
                  <a:cs typeface="Lato"/>
                  <a:sym typeface="Lato"/>
                </a:rPr>
                <a:t>Young Adults</a:t>
              </a:r>
              <a:endParaRPr/>
            </a:p>
          </p:txBody>
        </p:sp>
        <p:cxnSp>
          <p:nvCxnSpPr>
            <p:cNvPr id="58" name="Google Shape;58;p3"/>
            <p:cNvCxnSpPr/>
            <p:nvPr/>
          </p:nvCxnSpPr>
          <p:spPr>
            <a:xfrm>
              <a:off x="10974019" y="5000465"/>
              <a:ext cx="0" cy="1081181"/>
            </a:xfrm>
            <a:prstGeom prst="straightConnector1">
              <a:avLst/>
            </a:prstGeom>
            <a:noFill/>
            <a:ln cap="flat" cmpd="sng" w="9525">
              <a:solidFill>
                <a:srgbClr val="914913"/>
              </a:solidFill>
              <a:prstDash val="dash"/>
              <a:miter lim="800000"/>
              <a:headEnd len="sm" w="sm" type="none"/>
              <a:tailEnd len="sm" w="sm" type="none"/>
            </a:ln>
          </p:spPr>
        </p:cxnSp>
        <p:sp>
          <p:nvSpPr>
            <p:cNvPr id="59" name="Google Shape;59;p3"/>
            <p:cNvSpPr/>
            <p:nvPr/>
          </p:nvSpPr>
          <p:spPr>
            <a:xfrm>
              <a:off x="10838871" y="4730170"/>
              <a:ext cx="270295" cy="270295"/>
            </a:xfrm>
            <a:prstGeom prst="ellipse">
              <a:avLst/>
            </a:prstGeom>
            <a:gradFill>
              <a:gsLst>
                <a:gs pos="0">
                  <a:srgbClr val="FF9649"/>
                </a:gs>
                <a:gs pos="50000">
                  <a:srgbClr val="FF8A07"/>
                </a:gs>
                <a:gs pos="100000">
                  <a:srgbClr val="E37900"/>
                </a:gs>
              </a:gsLst>
              <a:lin ang="5400000" scaled="0"/>
            </a:gra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3"/>
          <p:cNvSpPr txBox="1"/>
          <p:nvPr/>
        </p:nvSpPr>
        <p:spPr>
          <a:xfrm>
            <a:off x="1178921" y="5433334"/>
            <a:ext cx="6931706"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600">
                <a:solidFill>
                  <a:schemeClr val="dk2"/>
                </a:solidFill>
                <a:latin typeface="Poppins"/>
                <a:ea typeface="Poppins"/>
                <a:cs typeface="Poppins"/>
                <a:sym typeface="Poppins"/>
              </a:rPr>
              <a:t>Today’s </a:t>
            </a:r>
            <a:endParaRPr/>
          </a:p>
          <a:p>
            <a:pPr indent="0" lvl="0" marL="0" marR="0" rtl="0" algn="l">
              <a:spcBef>
                <a:spcPts val="0"/>
              </a:spcBef>
              <a:spcAft>
                <a:spcPts val="0"/>
              </a:spcAft>
              <a:buNone/>
            </a:pPr>
            <a:r>
              <a:rPr b="1" lang="en-US" sz="9600">
                <a:solidFill>
                  <a:schemeClr val="dk2"/>
                </a:solidFill>
                <a:latin typeface="Poppins"/>
                <a:ea typeface="Poppins"/>
                <a:cs typeface="Poppins"/>
                <a:sym typeface="Poppins"/>
              </a:rPr>
              <a:t>Graduates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nvSpPr>
        <p:spPr>
          <a:xfrm>
            <a:off x="7928107" y="1509113"/>
            <a:ext cx="822372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dk2"/>
                </a:solidFill>
                <a:latin typeface="Poppins"/>
                <a:ea typeface="Poppins"/>
                <a:cs typeface="Poppins"/>
                <a:sym typeface="Poppins"/>
              </a:rPr>
              <a:t>Today’s Kids</a:t>
            </a:r>
            <a:endParaRPr/>
          </a:p>
        </p:txBody>
      </p:sp>
      <p:sp>
        <p:nvSpPr>
          <p:cNvPr id="66" name="Google Shape;66;p4"/>
          <p:cNvSpPr txBox="1"/>
          <p:nvPr/>
        </p:nvSpPr>
        <p:spPr>
          <a:xfrm>
            <a:off x="2668306" y="3332153"/>
            <a:ext cx="1904103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0070C0"/>
                </a:solidFill>
                <a:latin typeface="Poppins"/>
                <a:ea typeface="Poppins"/>
                <a:cs typeface="Poppins"/>
                <a:sym typeface="Poppins"/>
              </a:rPr>
              <a:t>DIGITAL + DISRUPTION NATIVES</a:t>
            </a:r>
            <a:endParaRPr/>
          </a:p>
        </p:txBody>
      </p:sp>
      <p:sp>
        <p:nvSpPr>
          <p:cNvPr id="67" name="Google Shape;67;p4"/>
          <p:cNvSpPr/>
          <p:nvPr/>
        </p:nvSpPr>
        <p:spPr>
          <a:xfrm>
            <a:off x="20931720" y="22510719"/>
            <a:ext cx="725735" cy="895972"/>
          </a:xfrm>
          <a:custGeom>
            <a:rect b="b" l="l" r="r" t="t"/>
            <a:pathLst>
              <a:path extrusionOk="0" h="442" w="358">
                <a:moveTo>
                  <a:pt x="174" y="0"/>
                </a:moveTo>
                <a:lnTo>
                  <a:pt x="357" y="441"/>
                </a:lnTo>
                <a:lnTo>
                  <a:pt x="174" y="341"/>
                </a:lnTo>
                <a:lnTo>
                  <a:pt x="0" y="441"/>
                </a:lnTo>
                <a:lnTo>
                  <a:pt x="174" y="0"/>
                </a:lnTo>
              </a:path>
            </a:pathLst>
          </a:custGeom>
          <a:solidFill>
            <a:srgbClr val="EAEA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grpSp>
        <p:nvGrpSpPr>
          <p:cNvPr id="68" name="Google Shape;68;p4"/>
          <p:cNvGrpSpPr/>
          <p:nvPr/>
        </p:nvGrpSpPr>
        <p:grpSpPr>
          <a:xfrm>
            <a:off x="16794427" y="4555029"/>
            <a:ext cx="7187172" cy="2031326"/>
            <a:chOff x="4584523" y="7765065"/>
            <a:chExt cx="4942102" cy="2031326"/>
          </a:xfrm>
        </p:grpSpPr>
        <p:sp>
          <p:nvSpPr>
            <p:cNvPr id="69" name="Google Shape;69;p4"/>
            <p:cNvSpPr/>
            <p:nvPr/>
          </p:nvSpPr>
          <p:spPr>
            <a:xfrm>
              <a:off x="4584523" y="8411396"/>
              <a:ext cx="4815399"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Kids have only known a life of divides and disparities because of power, politics, pandemics, and more. </a:t>
              </a:r>
              <a:endParaRPr/>
            </a:p>
          </p:txBody>
        </p:sp>
        <p:sp>
          <p:nvSpPr>
            <p:cNvPr id="70" name="Google Shape;70;p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Used to Extremes</a:t>
              </a:r>
              <a:endParaRPr/>
            </a:p>
          </p:txBody>
        </p:sp>
      </p:grpSp>
      <p:grpSp>
        <p:nvGrpSpPr>
          <p:cNvPr id="71" name="Google Shape;71;p4"/>
          <p:cNvGrpSpPr/>
          <p:nvPr/>
        </p:nvGrpSpPr>
        <p:grpSpPr>
          <a:xfrm flipH="1">
            <a:off x="2154104" y="4555029"/>
            <a:ext cx="4942102" cy="2031326"/>
            <a:chOff x="4584523" y="7765065"/>
            <a:chExt cx="4942102" cy="2031326"/>
          </a:xfrm>
        </p:grpSpPr>
        <p:sp>
          <p:nvSpPr>
            <p:cNvPr id="72" name="Google Shape;72;p4"/>
            <p:cNvSpPr/>
            <p:nvPr/>
          </p:nvSpPr>
          <p:spPr>
            <a:xfrm>
              <a:off x="4584523" y="8411396"/>
              <a:ext cx="4543377" cy="138499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Lato Light"/>
                  <a:ea typeface="Lato Light"/>
                  <a:cs typeface="Lato Light"/>
                  <a:sym typeface="Lato Light"/>
                </a:rPr>
                <a:t>Kids only know life with smart technologies, social media, and online gaming.</a:t>
              </a:r>
              <a:endParaRPr/>
            </a:p>
          </p:txBody>
        </p:sp>
        <p:sp>
          <p:nvSpPr>
            <p:cNvPr id="73" name="Google Shape;73;p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Tech Dependent</a:t>
              </a:r>
              <a:endParaRPr/>
            </a:p>
          </p:txBody>
        </p:sp>
      </p:grpSp>
      <p:grpSp>
        <p:nvGrpSpPr>
          <p:cNvPr id="74" name="Google Shape;74;p4"/>
          <p:cNvGrpSpPr/>
          <p:nvPr/>
        </p:nvGrpSpPr>
        <p:grpSpPr>
          <a:xfrm flipH="1">
            <a:off x="2033511" y="7624564"/>
            <a:ext cx="5113448" cy="1600438"/>
            <a:chOff x="4584523" y="7765065"/>
            <a:chExt cx="5113448" cy="1600438"/>
          </a:xfrm>
        </p:grpSpPr>
        <p:sp>
          <p:nvSpPr>
            <p:cNvPr id="75" name="Google Shape;75;p4"/>
            <p:cNvSpPr/>
            <p:nvPr/>
          </p:nvSpPr>
          <p:spPr>
            <a:xfrm>
              <a:off x="4584523" y="8411396"/>
              <a:ext cx="5113448" cy="9541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Lato Light"/>
                  <a:ea typeface="Lato Light"/>
                  <a:cs typeface="Lato Light"/>
                  <a:sym typeface="Lato Light"/>
                </a:rPr>
                <a:t>There are huge differences in connectivity and device access.</a:t>
              </a:r>
              <a:endParaRPr/>
            </a:p>
          </p:txBody>
        </p:sp>
        <p:sp>
          <p:nvSpPr>
            <p:cNvPr id="76" name="Google Shape;76;p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Digitally Divided</a:t>
              </a:r>
              <a:endParaRPr/>
            </a:p>
          </p:txBody>
        </p:sp>
      </p:grpSp>
      <p:grpSp>
        <p:nvGrpSpPr>
          <p:cNvPr id="77" name="Google Shape;77;p4"/>
          <p:cNvGrpSpPr/>
          <p:nvPr/>
        </p:nvGrpSpPr>
        <p:grpSpPr>
          <a:xfrm flipH="1">
            <a:off x="2119184" y="10211350"/>
            <a:ext cx="4942102" cy="2031326"/>
            <a:chOff x="4584523" y="7765065"/>
            <a:chExt cx="4942102" cy="2031326"/>
          </a:xfrm>
        </p:grpSpPr>
        <p:sp>
          <p:nvSpPr>
            <p:cNvPr id="78" name="Google Shape;78;p4"/>
            <p:cNvSpPr/>
            <p:nvPr/>
          </p:nvSpPr>
          <p:spPr>
            <a:xfrm>
              <a:off x="4584523" y="8411396"/>
              <a:ext cx="4543377" cy="138499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Lato Light"/>
                  <a:ea typeface="Lato Light"/>
                  <a:cs typeface="Lato Light"/>
                  <a:sym typeface="Lato Light"/>
                </a:rPr>
                <a:t>Kids seamlessly enter and exit virtual life. </a:t>
              </a:r>
              <a:endParaRPr/>
            </a:p>
            <a:p>
              <a:pPr indent="0" lvl="0" marL="0" marR="0" rtl="0" algn="r">
                <a:spcBef>
                  <a:spcPts val="0"/>
                </a:spcBef>
                <a:spcAft>
                  <a:spcPts val="0"/>
                </a:spcAft>
                <a:buNone/>
              </a:pPr>
              <a:r>
                <a:rPr b="1" lang="en-US" sz="2800">
                  <a:solidFill>
                    <a:schemeClr val="dk2"/>
                  </a:solidFill>
                  <a:latin typeface="Lato Light"/>
                  <a:ea typeface="Lato Light"/>
                  <a:cs typeface="Lato Light"/>
                  <a:sym typeface="Lato Light"/>
                </a:rPr>
                <a:t>They are dual citizens.</a:t>
              </a:r>
              <a:endParaRPr/>
            </a:p>
          </p:txBody>
        </p:sp>
        <p:sp>
          <p:nvSpPr>
            <p:cNvPr id="79" name="Google Shape;79;p4"/>
            <p:cNvSpPr txBox="1"/>
            <p:nvPr/>
          </p:nvSpPr>
          <p:spPr>
            <a:xfrm>
              <a:off x="4630243" y="7765065"/>
              <a:ext cx="489638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Hyperconnected</a:t>
              </a:r>
              <a:endParaRPr/>
            </a:p>
          </p:txBody>
        </p:sp>
      </p:grpSp>
      <p:grpSp>
        <p:nvGrpSpPr>
          <p:cNvPr id="80" name="Google Shape;80;p4"/>
          <p:cNvGrpSpPr/>
          <p:nvPr/>
        </p:nvGrpSpPr>
        <p:grpSpPr>
          <a:xfrm>
            <a:off x="16791706" y="7167746"/>
            <a:ext cx="7311246" cy="2458829"/>
            <a:chOff x="4630242" y="7765065"/>
            <a:chExt cx="6409895" cy="2458829"/>
          </a:xfrm>
        </p:grpSpPr>
        <p:sp>
          <p:nvSpPr>
            <p:cNvPr id="81" name="Google Shape;81;p4"/>
            <p:cNvSpPr/>
            <p:nvPr/>
          </p:nvSpPr>
          <p:spPr>
            <a:xfrm>
              <a:off x="4630242" y="8408012"/>
              <a:ext cx="595854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Kids are growing up in an age of mass shootings, racial violence, community violence, constant change, and other     life-threatening problems. </a:t>
              </a:r>
              <a:endParaRPr/>
            </a:p>
          </p:txBody>
        </p:sp>
        <p:sp>
          <p:nvSpPr>
            <p:cNvPr id="82" name="Google Shape;82;p4"/>
            <p:cNvSpPr txBox="1"/>
            <p:nvPr/>
          </p:nvSpPr>
          <p:spPr>
            <a:xfrm>
              <a:off x="4630242" y="7765065"/>
              <a:ext cx="6409895"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400">
                  <a:solidFill>
                    <a:schemeClr val="dk2"/>
                  </a:solidFill>
                  <a:latin typeface="Poppins Medium"/>
                  <a:ea typeface="Poppins Medium"/>
                  <a:cs typeface="Poppins Medium"/>
                  <a:sym typeface="Poppins Medium"/>
                </a:rPr>
                <a:t>Survivors of Volatility &amp; Violence</a:t>
              </a:r>
              <a:endParaRPr/>
            </a:p>
          </p:txBody>
        </p:sp>
      </p:grpSp>
      <p:grpSp>
        <p:nvGrpSpPr>
          <p:cNvPr id="83" name="Google Shape;83;p4"/>
          <p:cNvGrpSpPr/>
          <p:nvPr/>
        </p:nvGrpSpPr>
        <p:grpSpPr>
          <a:xfrm>
            <a:off x="16739559" y="10211350"/>
            <a:ext cx="5912826" cy="2462213"/>
            <a:chOff x="4630243" y="7765065"/>
            <a:chExt cx="5912826" cy="2462213"/>
          </a:xfrm>
        </p:grpSpPr>
        <p:sp>
          <p:nvSpPr>
            <p:cNvPr id="84" name="Google Shape;84;p4"/>
            <p:cNvSpPr/>
            <p:nvPr/>
          </p:nvSpPr>
          <p:spPr>
            <a:xfrm>
              <a:off x="4717872" y="8411396"/>
              <a:ext cx="547115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Kids are proximate to our most complex problems. They are poised to be our most powerful changemakers yet.</a:t>
              </a:r>
              <a:endParaRPr/>
            </a:p>
          </p:txBody>
        </p:sp>
        <p:sp>
          <p:nvSpPr>
            <p:cNvPr id="85" name="Google Shape;85;p4"/>
            <p:cNvSpPr txBox="1"/>
            <p:nvPr/>
          </p:nvSpPr>
          <p:spPr>
            <a:xfrm>
              <a:off x="4630243" y="7765065"/>
              <a:ext cx="59128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Strong and Powerful</a:t>
              </a:r>
              <a:endParaRPr/>
            </a:p>
          </p:txBody>
        </p:sp>
      </p:grpSp>
      <p:pic>
        <p:nvPicPr>
          <p:cNvPr id="86" name="Google Shape;86;p4"/>
          <p:cNvPicPr preferRelativeResize="0"/>
          <p:nvPr/>
        </p:nvPicPr>
        <p:blipFill rotWithShape="1">
          <a:blip r:embed="rId3">
            <a:alphaModFix/>
          </a:blip>
          <a:srcRect b="0" l="0" r="0" t="0"/>
          <a:stretch/>
        </p:blipFill>
        <p:spPr>
          <a:xfrm>
            <a:off x="8947911" y="5443584"/>
            <a:ext cx="6184118" cy="61841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nvSpPr>
        <p:spPr>
          <a:xfrm>
            <a:off x="7639419" y="1022190"/>
            <a:ext cx="909896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2"/>
                </a:solidFill>
                <a:latin typeface="Poppins"/>
                <a:ea typeface="Poppins"/>
                <a:cs typeface="Poppins"/>
                <a:sym typeface="Poppins"/>
              </a:rPr>
              <a:t>Differently Wired</a:t>
            </a:r>
            <a:endParaRPr/>
          </a:p>
        </p:txBody>
      </p:sp>
      <p:sp>
        <p:nvSpPr>
          <p:cNvPr id="92" name="Google Shape;92;p5"/>
          <p:cNvSpPr txBox="1"/>
          <p:nvPr/>
        </p:nvSpPr>
        <p:spPr>
          <a:xfrm>
            <a:off x="2058052" y="2408002"/>
            <a:ext cx="20694203"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280E04"/>
                </a:solidFill>
                <a:highlight>
                  <a:srgbClr val="FFFF00"/>
                </a:highlight>
                <a:latin typeface="Poppins"/>
                <a:ea typeface="Poppins"/>
                <a:cs typeface="Poppins"/>
                <a:sym typeface="Poppins"/>
              </a:rPr>
              <a:t>Young people’s wiring is shaped and reshaped by environment and experience. </a:t>
            </a:r>
            <a:endParaRPr/>
          </a:p>
          <a:p>
            <a:pPr indent="0" lvl="0" marL="0" marR="0" rtl="0" algn="ctr">
              <a:spcBef>
                <a:spcPts val="0"/>
              </a:spcBef>
              <a:spcAft>
                <a:spcPts val="0"/>
              </a:spcAft>
              <a:buNone/>
            </a:pPr>
            <a:r>
              <a:rPr b="1" lang="en-US" sz="3600">
                <a:solidFill>
                  <a:srgbClr val="280E04"/>
                </a:solidFill>
                <a:latin typeface="Poppins"/>
                <a:ea typeface="Poppins"/>
                <a:cs typeface="Poppins"/>
                <a:sym typeface="Poppins"/>
              </a:rPr>
              <a:t>The biggest periods of developmental growth and transformation happen in </a:t>
            </a:r>
            <a:endParaRPr/>
          </a:p>
          <a:p>
            <a:pPr indent="0" lvl="0" marL="0" marR="0" rtl="0" algn="ctr">
              <a:spcBef>
                <a:spcPts val="0"/>
              </a:spcBef>
              <a:spcAft>
                <a:spcPts val="0"/>
              </a:spcAft>
              <a:buNone/>
            </a:pPr>
            <a:r>
              <a:rPr b="1" lang="en-US" sz="3600">
                <a:solidFill>
                  <a:srgbClr val="280E04"/>
                </a:solidFill>
                <a:latin typeface="Poppins"/>
                <a:ea typeface="Poppins"/>
                <a:cs typeface="Poppins"/>
                <a:sym typeface="Poppins"/>
              </a:rPr>
              <a:t>early childhood (0-5) and adolescence (~11-26).</a:t>
            </a:r>
            <a:endParaRPr/>
          </a:p>
        </p:txBody>
      </p:sp>
      <p:sp>
        <p:nvSpPr>
          <p:cNvPr id="93" name="Google Shape;93;p5"/>
          <p:cNvSpPr/>
          <p:nvPr/>
        </p:nvSpPr>
        <p:spPr>
          <a:xfrm>
            <a:off x="20931720" y="22510719"/>
            <a:ext cx="725735" cy="895972"/>
          </a:xfrm>
          <a:custGeom>
            <a:rect b="b" l="l" r="r" t="t"/>
            <a:pathLst>
              <a:path extrusionOk="0" h="442" w="358">
                <a:moveTo>
                  <a:pt x="174" y="0"/>
                </a:moveTo>
                <a:lnTo>
                  <a:pt x="357" y="441"/>
                </a:lnTo>
                <a:lnTo>
                  <a:pt x="174" y="341"/>
                </a:lnTo>
                <a:lnTo>
                  <a:pt x="0" y="441"/>
                </a:lnTo>
                <a:lnTo>
                  <a:pt x="174" y="0"/>
                </a:lnTo>
              </a:path>
            </a:pathLst>
          </a:custGeom>
          <a:solidFill>
            <a:srgbClr val="EAEA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94" name="Google Shape;94;p5"/>
          <p:cNvSpPr/>
          <p:nvPr/>
        </p:nvSpPr>
        <p:spPr>
          <a:xfrm>
            <a:off x="9166086" y="5688100"/>
            <a:ext cx="6045477" cy="5644589"/>
          </a:xfrm>
          <a:custGeom>
            <a:rect b="b" l="l" r="r" t="t"/>
            <a:pathLst>
              <a:path extrusionOk="0" h="762029" w="816149">
                <a:moveTo>
                  <a:pt x="797549" y="319513"/>
                </a:moveTo>
                <a:cubicBezTo>
                  <a:pt x="797549" y="319513"/>
                  <a:pt x="797549" y="319513"/>
                  <a:pt x="797549" y="319513"/>
                </a:cubicBezTo>
                <a:cubicBezTo>
                  <a:pt x="810526" y="274860"/>
                  <a:pt x="807985" y="211892"/>
                  <a:pt x="776142" y="171384"/>
                </a:cubicBezTo>
                <a:cubicBezTo>
                  <a:pt x="758882" y="149459"/>
                  <a:pt x="727306" y="146652"/>
                  <a:pt x="726904" y="146518"/>
                </a:cubicBezTo>
                <a:cubicBezTo>
                  <a:pt x="726904" y="146518"/>
                  <a:pt x="726904" y="146518"/>
                  <a:pt x="726904" y="146518"/>
                </a:cubicBezTo>
                <a:cubicBezTo>
                  <a:pt x="726771" y="145849"/>
                  <a:pt x="710180" y="86759"/>
                  <a:pt x="671381" y="62829"/>
                </a:cubicBezTo>
                <a:cubicBezTo>
                  <a:pt x="632446" y="39032"/>
                  <a:pt x="570365" y="48256"/>
                  <a:pt x="569829" y="48256"/>
                </a:cubicBezTo>
                <a:cubicBezTo>
                  <a:pt x="569829" y="48256"/>
                  <a:pt x="569829" y="48256"/>
                  <a:pt x="569829" y="48256"/>
                </a:cubicBezTo>
                <a:cubicBezTo>
                  <a:pt x="569561" y="47722"/>
                  <a:pt x="543338" y="6011"/>
                  <a:pt x="481391" y="663"/>
                </a:cubicBezTo>
                <a:cubicBezTo>
                  <a:pt x="419845" y="-4684"/>
                  <a:pt x="404191" y="24058"/>
                  <a:pt x="403923" y="24727"/>
                </a:cubicBezTo>
                <a:cubicBezTo>
                  <a:pt x="403923" y="24727"/>
                  <a:pt x="403923" y="24727"/>
                  <a:pt x="403923" y="24727"/>
                </a:cubicBezTo>
                <a:cubicBezTo>
                  <a:pt x="403255" y="24326"/>
                  <a:pt x="362179" y="663"/>
                  <a:pt x="312006" y="4139"/>
                </a:cubicBezTo>
                <a:cubicBezTo>
                  <a:pt x="261833" y="7749"/>
                  <a:pt x="243237" y="47722"/>
                  <a:pt x="242969" y="48390"/>
                </a:cubicBezTo>
                <a:cubicBezTo>
                  <a:pt x="242969" y="48390"/>
                  <a:pt x="242969" y="48390"/>
                  <a:pt x="242969" y="48390"/>
                </a:cubicBezTo>
                <a:cubicBezTo>
                  <a:pt x="242299" y="48122"/>
                  <a:pt x="200287" y="34620"/>
                  <a:pt x="148375" y="58417"/>
                </a:cubicBezTo>
                <a:cubicBezTo>
                  <a:pt x="96062" y="82347"/>
                  <a:pt x="91512" y="120849"/>
                  <a:pt x="87633" y="138764"/>
                </a:cubicBezTo>
                <a:cubicBezTo>
                  <a:pt x="87633" y="138764"/>
                  <a:pt x="87633" y="138764"/>
                  <a:pt x="87633" y="138764"/>
                </a:cubicBezTo>
                <a:cubicBezTo>
                  <a:pt x="66626" y="143844"/>
                  <a:pt x="-27298" y="198523"/>
                  <a:pt x="7756" y="308817"/>
                </a:cubicBezTo>
                <a:cubicBezTo>
                  <a:pt x="46825" y="432213"/>
                  <a:pt x="214872" y="388764"/>
                  <a:pt x="215674" y="388496"/>
                </a:cubicBezTo>
                <a:cubicBezTo>
                  <a:pt x="215674" y="388496"/>
                  <a:pt x="215674" y="388496"/>
                  <a:pt x="215674" y="388496"/>
                </a:cubicBezTo>
                <a:cubicBezTo>
                  <a:pt x="215942" y="388764"/>
                  <a:pt x="241095" y="413630"/>
                  <a:pt x="274678" y="419913"/>
                </a:cubicBezTo>
                <a:cubicBezTo>
                  <a:pt x="308261" y="426196"/>
                  <a:pt x="348131" y="412694"/>
                  <a:pt x="348399" y="412560"/>
                </a:cubicBezTo>
                <a:cubicBezTo>
                  <a:pt x="348399" y="412560"/>
                  <a:pt x="348399" y="412560"/>
                  <a:pt x="348399" y="412560"/>
                </a:cubicBezTo>
                <a:cubicBezTo>
                  <a:pt x="348533" y="412560"/>
                  <a:pt x="354821" y="414833"/>
                  <a:pt x="416367" y="458415"/>
                </a:cubicBezTo>
                <a:cubicBezTo>
                  <a:pt x="457175" y="487293"/>
                  <a:pt x="454096" y="582346"/>
                  <a:pt x="447140" y="645046"/>
                </a:cubicBezTo>
                <a:lnTo>
                  <a:pt x="447006" y="645046"/>
                </a:lnTo>
                <a:lnTo>
                  <a:pt x="438577" y="702532"/>
                </a:lnTo>
                <a:cubicBezTo>
                  <a:pt x="438577" y="702532"/>
                  <a:pt x="426267" y="748522"/>
                  <a:pt x="454632" y="750393"/>
                </a:cubicBezTo>
                <a:cubicBezTo>
                  <a:pt x="477644" y="751998"/>
                  <a:pt x="488616" y="746517"/>
                  <a:pt x="493968" y="708816"/>
                </a:cubicBezTo>
                <a:cubicBezTo>
                  <a:pt x="501460" y="709484"/>
                  <a:pt x="509889" y="710153"/>
                  <a:pt x="519256" y="710821"/>
                </a:cubicBezTo>
                <a:lnTo>
                  <a:pt x="518720" y="714297"/>
                </a:lnTo>
                <a:cubicBezTo>
                  <a:pt x="518720" y="714297"/>
                  <a:pt x="506410" y="760286"/>
                  <a:pt x="534775" y="762158"/>
                </a:cubicBezTo>
                <a:cubicBezTo>
                  <a:pt x="558457" y="763762"/>
                  <a:pt x="564745" y="755474"/>
                  <a:pt x="576119" y="714565"/>
                </a:cubicBezTo>
                <a:cubicBezTo>
                  <a:pt x="576519" y="714565"/>
                  <a:pt x="576921" y="714565"/>
                  <a:pt x="576921" y="714565"/>
                </a:cubicBezTo>
                <a:cubicBezTo>
                  <a:pt x="576653" y="714565"/>
                  <a:pt x="576385" y="714565"/>
                  <a:pt x="576119" y="714565"/>
                </a:cubicBezTo>
                <a:cubicBezTo>
                  <a:pt x="578124" y="707345"/>
                  <a:pt x="580266" y="699190"/>
                  <a:pt x="582809" y="689832"/>
                </a:cubicBezTo>
                <a:cubicBezTo>
                  <a:pt x="588695" y="673790"/>
                  <a:pt x="596188" y="653869"/>
                  <a:pt x="603278" y="635821"/>
                </a:cubicBezTo>
                <a:cubicBezTo>
                  <a:pt x="615052" y="606009"/>
                  <a:pt x="696667" y="587960"/>
                  <a:pt x="728376" y="551865"/>
                </a:cubicBezTo>
                <a:cubicBezTo>
                  <a:pt x="760087" y="515769"/>
                  <a:pt x="760353" y="486089"/>
                  <a:pt x="765037" y="471651"/>
                </a:cubicBezTo>
                <a:cubicBezTo>
                  <a:pt x="765037" y="471651"/>
                  <a:pt x="765037" y="471651"/>
                  <a:pt x="765037" y="471651"/>
                </a:cubicBezTo>
                <a:cubicBezTo>
                  <a:pt x="778149" y="465902"/>
                  <a:pt x="805710" y="437427"/>
                  <a:pt x="813737" y="397052"/>
                </a:cubicBezTo>
                <a:cubicBezTo>
                  <a:pt x="821766" y="357079"/>
                  <a:pt x="810126" y="333282"/>
                  <a:pt x="797549" y="3195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95" name="Google Shape;95;p5"/>
          <p:cNvSpPr/>
          <p:nvPr/>
        </p:nvSpPr>
        <p:spPr>
          <a:xfrm>
            <a:off x="9749649" y="6359461"/>
            <a:ext cx="4955306" cy="4753335"/>
          </a:xfrm>
          <a:custGeom>
            <a:rect b="b" l="l" r="r" t="t"/>
            <a:pathLst>
              <a:path extrusionOk="0" h="641709" w="668975">
                <a:moveTo>
                  <a:pt x="672876" y="202942"/>
                </a:moveTo>
                <a:cubicBezTo>
                  <a:pt x="672876" y="202942"/>
                  <a:pt x="672876" y="202942"/>
                  <a:pt x="672876" y="202942"/>
                </a:cubicBezTo>
                <a:lnTo>
                  <a:pt x="649328" y="188904"/>
                </a:lnTo>
                <a:lnTo>
                  <a:pt x="649462" y="188637"/>
                </a:lnTo>
                <a:cubicBezTo>
                  <a:pt x="649328" y="188904"/>
                  <a:pt x="634209" y="211097"/>
                  <a:pt x="584170" y="216979"/>
                </a:cubicBezTo>
                <a:cubicBezTo>
                  <a:pt x="584170" y="216979"/>
                  <a:pt x="584170" y="216979"/>
                  <a:pt x="584170" y="216979"/>
                </a:cubicBezTo>
                <a:cubicBezTo>
                  <a:pt x="580825" y="204680"/>
                  <a:pt x="575875" y="193049"/>
                  <a:pt x="569051" y="182755"/>
                </a:cubicBezTo>
                <a:cubicBezTo>
                  <a:pt x="550453" y="154413"/>
                  <a:pt x="524898" y="134894"/>
                  <a:pt x="497069" y="125401"/>
                </a:cubicBezTo>
                <a:cubicBezTo>
                  <a:pt x="497069" y="125401"/>
                  <a:pt x="497069" y="125401"/>
                  <a:pt x="497069" y="125401"/>
                </a:cubicBezTo>
                <a:cubicBezTo>
                  <a:pt x="496533" y="103477"/>
                  <a:pt x="506702" y="93183"/>
                  <a:pt x="510716" y="89038"/>
                </a:cubicBezTo>
                <a:cubicBezTo>
                  <a:pt x="512188" y="87568"/>
                  <a:pt x="513392" y="86364"/>
                  <a:pt x="514461" y="84360"/>
                </a:cubicBezTo>
                <a:cubicBezTo>
                  <a:pt x="516870" y="80348"/>
                  <a:pt x="517004" y="75135"/>
                  <a:pt x="514595" y="71124"/>
                </a:cubicBezTo>
                <a:cubicBezTo>
                  <a:pt x="509109" y="62033"/>
                  <a:pt x="497469" y="62033"/>
                  <a:pt x="491851" y="69119"/>
                </a:cubicBezTo>
                <a:cubicBezTo>
                  <a:pt x="491717" y="69253"/>
                  <a:pt x="491449" y="69519"/>
                  <a:pt x="491181" y="69787"/>
                </a:cubicBezTo>
                <a:cubicBezTo>
                  <a:pt x="485829" y="75268"/>
                  <a:pt x="470978" y="90242"/>
                  <a:pt x="469774" y="119386"/>
                </a:cubicBezTo>
                <a:cubicBezTo>
                  <a:pt x="469774" y="119386"/>
                  <a:pt x="469774" y="119386"/>
                  <a:pt x="469774" y="119386"/>
                </a:cubicBezTo>
                <a:cubicBezTo>
                  <a:pt x="451846" y="117648"/>
                  <a:pt x="433516" y="120054"/>
                  <a:pt x="415988" y="126873"/>
                </a:cubicBezTo>
                <a:cubicBezTo>
                  <a:pt x="415988" y="126873"/>
                  <a:pt x="415988" y="126873"/>
                  <a:pt x="415988" y="126873"/>
                </a:cubicBezTo>
                <a:cubicBezTo>
                  <a:pt x="411976" y="112702"/>
                  <a:pt x="401137" y="85162"/>
                  <a:pt x="374244" y="66445"/>
                </a:cubicBezTo>
                <a:cubicBezTo>
                  <a:pt x="374244" y="66445"/>
                  <a:pt x="374244" y="66445"/>
                  <a:pt x="374244" y="66311"/>
                </a:cubicBezTo>
                <a:cubicBezTo>
                  <a:pt x="388294" y="49466"/>
                  <a:pt x="395117" y="23530"/>
                  <a:pt x="396589" y="16846"/>
                </a:cubicBezTo>
                <a:cubicBezTo>
                  <a:pt x="398596" y="8423"/>
                  <a:pt x="392173" y="-132"/>
                  <a:pt x="382808" y="2"/>
                </a:cubicBezTo>
                <a:cubicBezTo>
                  <a:pt x="376520" y="135"/>
                  <a:pt x="371301" y="4948"/>
                  <a:pt x="369830" y="11097"/>
                </a:cubicBezTo>
                <a:cubicBezTo>
                  <a:pt x="365413" y="29413"/>
                  <a:pt x="354979" y="51338"/>
                  <a:pt x="347351" y="53610"/>
                </a:cubicBezTo>
                <a:cubicBezTo>
                  <a:pt x="346817" y="53744"/>
                  <a:pt x="346282" y="54012"/>
                  <a:pt x="345746" y="54279"/>
                </a:cubicBezTo>
                <a:cubicBezTo>
                  <a:pt x="308417" y="47327"/>
                  <a:pt x="262258" y="65375"/>
                  <a:pt x="246603" y="72060"/>
                </a:cubicBezTo>
                <a:cubicBezTo>
                  <a:pt x="246603" y="72060"/>
                  <a:pt x="246603" y="72060"/>
                  <a:pt x="246603" y="72060"/>
                </a:cubicBezTo>
                <a:cubicBezTo>
                  <a:pt x="231886" y="43717"/>
                  <a:pt x="204993" y="24199"/>
                  <a:pt x="203254" y="22862"/>
                </a:cubicBezTo>
                <a:cubicBezTo>
                  <a:pt x="197100" y="18450"/>
                  <a:pt x="188537" y="19921"/>
                  <a:pt x="184256" y="25937"/>
                </a:cubicBezTo>
                <a:cubicBezTo>
                  <a:pt x="179840" y="32087"/>
                  <a:pt x="181311" y="40643"/>
                  <a:pt x="187333" y="45055"/>
                </a:cubicBezTo>
                <a:cubicBezTo>
                  <a:pt x="187869" y="45455"/>
                  <a:pt x="241787" y="84894"/>
                  <a:pt x="226000" y="122728"/>
                </a:cubicBezTo>
                <a:cubicBezTo>
                  <a:pt x="215162" y="148530"/>
                  <a:pt x="176763" y="154680"/>
                  <a:pt x="151609" y="155081"/>
                </a:cubicBezTo>
                <a:cubicBezTo>
                  <a:pt x="152547" y="150669"/>
                  <a:pt x="152947" y="145856"/>
                  <a:pt x="152947" y="140776"/>
                </a:cubicBezTo>
                <a:cubicBezTo>
                  <a:pt x="152011" y="88370"/>
                  <a:pt x="92205" y="67113"/>
                  <a:pt x="89662" y="66311"/>
                </a:cubicBezTo>
                <a:cubicBezTo>
                  <a:pt x="82572" y="63905"/>
                  <a:pt x="74677" y="67648"/>
                  <a:pt x="72270" y="74733"/>
                </a:cubicBezTo>
                <a:cubicBezTo>
                  <a:pt x="69861" y="81819"/>
                  <a:pt x="73607" y="89707"/>
                  <a:pt x="80699" y="92113"/>
                </a:cubicBezTo>
                <a:cubicBezTo>
                  <a:pt x="81099" y="92247"/>
                  <a:pt x="124984" y="107755"/>
                  <a:pt x="125520" y="141311"/>
                </a:cubicBezTo>
                <a:cubicBezTo>
                  <a:pt x="125654" y="148931"/>
                  <a:pt x="123914" y="154547"/>
                  <a:pt x="120168" y="158156"/>
                </a:cubicBezTo>
                <a:cubicBezTo>
                  <a:pt x="109865" y="168450"/>
                  <a:pt x="83642" y="167782"/>
                  <a:pt x="62503" y="167246"/>
                </a:cubicBezTo>
                <a:lnTo>
                  <a:pt x="58221" y="167113"/>
                </a:lnTo>
                <a:cubicBezTo>
                  <a:pt x="21561" y="166311"/>
                  <a:pt x="4435" y="196391"/>
                  <a:pt x="422" y="212433"/>
                </a:cubicBezTo>
                <a:cubicBezTo>
                  <a:pt x="-1452" y="219787"/>
                  <a:pt x="3097" y="227140"/>
                  <a:pt x="10456" y="229011"/>
                </a:cubicBezTo>
                <a:cubicBezTo>
                  <a:pt x="11124" y="229145"/>
                  <a:pt x="11928" y="229278"/>
                  <a:pt x="12596" y="229412"/>
                </a:cubicBezTo>
                <a:cubicBezTo>
                  <a:pt x="19152" y="229947"/>
                  <a:pt x="25441" y="225669"/>
                  <a:pt x="27047" y="219118"/>
                </a:cubicBezTo>
                <a:cubicBezTo>
                  <a:pt x="27315" y="218049"/>
                  <a:pt x="33469" y="193984"/>
                  <a:pt x="57685" y="194520"/>
                </a:cubicBezTo>
                <a:lnTo>
                  <a:pt x="61833" y="194653"/>
                </a:lnTo>
                <a:cubicBezTo>
                  <a:pt x="85917" y="195188"/>
                  <a:pt x="115485" y="195990"/>
                  <a:pt x="134483" y="181819"/>
                </a:cubicBezTo>
                <a:cubicBezTo>
                  <a:pt x="134483" y="181819"/>
                  <a:pt x="134483" y="181819"/>
                  <a:pt x="134483" y="181819"/>
                </a:cubicBezTo>
                <a:cubicBezTo>
                  <a:pt x="144385" y="182621"/>
                  <a:pt x="228274" y="188236"/>
                  <a:pt x="251154" y="133290"/>
                </a:cubicBezTo>
                <a:cubicBezTo>
                  <a:pt x="256238" y="121124"/>
                  <a:pt x="257174" y="109226"/>
                  <a:pt x="255434" y="98129"/>
                </a:cubicBezTo>
                <a:cubicBezTo>
                  <a:pt x="255434" y="98129"/>
                  <a:pt x="255434" y="98129"/>
                  <a:pt x="255434" y="98129"/>
                </a:cubicBezTo>
                <a:cubicBezTo>
                  <a:pt x="275771" y="89038"/>
                  <a:pt x="327684" y="70991"/>
                  <a:pt x="353105" y="85428"/>
                </a:cubicBezTo>
                <a:cubicBezTo>
                  <a:pt x="384681" y="103343"/>
                  <a:pt x="390969" y="139706"/>
                  <a:pt x="390969" y="139974"/>
                </a:cubicBezTo>
                <a:cubicBezTo>
                  <a:pt x="390969" y="140108"/>
                  <a:pt x="390969" y="140242"/>
                  <a:pt x="391103" y="140375"/>
                </a:cubicBezTo>
                <a:cubicBezTo>
                  <a:pt x="377054" y="151070"/>
                  <a:pt x="365413" y="166578"/>
                  <a:pt x="358590" y="184893"/>
                </a:cubicBezTo>
                <a:cubicBezTo>
                  <a:pt x="358590" y="184893"/>
                  <a:pt x="358590" y="184893"/>
                  <a:pt x="358590" y="184893"/>
                </a:cubicBezTo>
                <a:cubicBezTo>
                  <a:pt x="335979" y="179011"/>
                  <a:pt x="289821" y="173129"/>
                  <a:pt x="254632" y="208957"/>
                </a:cubicBezTo>
                <a:cubicBezTo>
                  <a:pt x="250484" y="213236"/>
                  <a:pt x="248745" y="221124"/>
                  <a:pt x="251956" y="226204"/>
                </a:cubicBezTo>
                <a:cubicBezTo>
                  <a:pt x="254498" y="230214"/>
                  <a:pt x="258377" y="232353"/>
                  <a:pt x="262526" y="232755"/>
                </a:cubicBezTo>
                <a:cubicBezTo>
                  <a:pt x="266540" y="233156"/>
                  <a:pt x="270553" y="231685"/>
                  <a:pt x="273630" y="228610"/>
                </a:cubicBezTo>
                <a:cubicBezTo>
                  <a:pt x="299587" y="201605"/>
                  <a:pt x="335444" y="206819"/>
                  <a:pt x="352302" y="211365"/>
                </a:cubicBezTo>
                <a:cubicBezTo>
                  <a:pt x="352302" y="211365"/>
                  <a:pt x="352302" y="211365"/>
                  <a:pt x="352302" y="211365"/>
                </a:cubicBezTo>
                <a:cubicBezTo>
                  <a:pt x="350295" y="230883"/>
                  <a:pt x="353239" y="251872"/>
                  <a:pt x="363408" y="272728"/>
                </a:cubicBezTo>
                <a:cubicBezTo>
                  <a:pt x="366217" y="278610"/>
                  <a:pt x="372773" y="282487"/>
                  <a:pt x="379061" y="281016"/>
                </a:cubicBezTo>
                <a:cubicBezTo>
                  <a:pt x="388026" y="278878"/>
                  <a:pt x="392173" y="269385"/>
                  <a:pt x="388294" y="261631"/>
                </a:cubicBezTo>
                <a:cubicBezTo>
                  <a:pt x="366887" y="218182"/>
                  <a:pt x="384949" y="173931"/>
                  <a:pt x="413847" y="157755"/>
                </a:cubicBezTo>
                <a:cubicBezTo>
                  <a:pt x="459070" y="132487"/>
                  <a:pt x="514729" y="149199"/>
                  <a:pt x="546171" y="197193"/>
                </a:cubicBezTo>
                <a:cubicBezTo>
                  <a:pt x="561156" y="220054"/>
                  <a:pt x="565304" y="251204"/>
                  <a:pt x="557545" y="282754"/>
                </a:cubicBezTo>
                <a:cubicBezTo>
                  <a:pt x="548044" y="321257"/>
                  <a:pt x="522356" y="354679"/>
                  <a:pt x="487034" y="374332"/>
                </a:cubicBezTo>
                <a:cubicBezTo>
                  <a:pt x="430839" y="405615"/>
                  <a:pt x="428566" y="442647"/>
                  <a:pt x="427094" y="467112"/>
                </a:cubicBezTo>
                <a:cubicBezTo>
                  <a:pt x="426961" y="469117"/>
                  <a:pt x="426827" y="471123"/>
                  <a:pt x="426693" y="472994"/>
                </a:cubicBezTo>
                <a:lnTo>
                  <a:pt x="414249" y="629545"/>
                </a:lnTo>
                <a:cubicBezTo>
                  <a:pt x="413715" y="637031"/>
                  <a:pt x="419199" y="643582"/>
                  <a:pt x="426693" y="644251"/>
                </a:cubicBezTo>
                <a:lnTo>
                  <a:pt x="426693" y="644251"/>
                </a:lnTo>
                <a:cubicBezTo>
                  <a:pt x="434184" y="644919"/>
                  <a:pt x="440874" y="639171"/>
                  <a:pt x="441410" y="631684"/>
                </a:cubicBezTo>
                <a:lnTo>
                  <a:pt x="453853" y="475134"/>
                </a:lnTo>
                <a:cubicBezTo>
                  <a:pt x="453986" y="473128"/>
                  <a:pt x="454120" y="470989"/>
                  <a:pt x="454254" y="468717"/>
                </a:cubicBezTo>
                <a:cubicBezTo>
                  <a:pt x="455591" y="446791"/>
                  <a:pt x="457198" y="422058"/>
                  <a:pt x="500280" y="398128"/>
                </a:cubicBezTo>
                <a:cubicBezTo>
                  <a:pt x="518476" y="387968"/>
                  <a:pt x="534397" y="374866"/>
                  <a:pt x="547642" y="359492"/>
                </a:cubicBezTo>
                <a:cubicBezTo>
                  <a:pt x="547642" y="359492"/>
                  <a:pt x="547642" y="359492"/>
                  <a:pt x="547776" y="359492"/>
                </a:cubicBezTo>
                <a:cubicBezTo>
                  <a:pt x="580423" y="382085"/>
                  <a:pt x="585909" y="410027"/>
                  <a:pt x="586175" y="411363"/>
                </a:cubicBezTo>
                <a:cubicBezTo>
                  <a:pt x="587247" y="417647"/>
                  <a:pt x="592465" y="422192"/>
                  <a:pt x="598485" y="422727"/>
                </a:cubicBezTo>
                <a:cubicBezTo>
                  <a:pt x="599555" y="422860"/>
                  <a:pt x="600760" y="422727"/>
                  <a:pt x="601830" y="422594"/>
                </a:cubicBezTo>
                <a:cubicBezTo>
                  <a:pt x="609323" y="421390"/>
                  <a:pt x="614274" y="414305"/>
                  <a:pt x="613068" y="406952"/>
                </a:cubicBezTo>
                <a:cubicBezTo>
                  <a:pt x="612800" y="405214"/>
                  <a:pt x="606111" y="367112"/>
                  <a:pt x="563833" y="337434"/>
                </a:cubicBezTo>
                <a:cubicBezTo>
                  <a:pt x="563833" y="337434"/>
                  <a:pt x="563833" y="337434"/>
                  <a:pt x="563833" y="337434"/>
                </a:cubicBezTo>
                <a:cubicBezTo>
                  <a:pt x="572930" y="322593"/>
                  <a:pt x="579887" y="306284"/>
                  <a:pt x="584036" y="289171"/>
                </a:cubicBezTo>
                <a:cubicBezTo>
                  <a:pt x="587781" y="273663"/>
                  <a:pt x="589254" y="258289"/>
                  <a:pt x="588450" y="243449"/>
                </a:cubicBezTo>
                <a:cubicBezTo>
                  <a:pt x="588450" y="243449"/>
                  <a:pt x="588450" y="243449"/>
                  <a:pt x="588450" y="243449"/>
                </a:cubicBezTo>
                <a:cubicBezTo>
                  <a:pt x="650933" y="236364"/>
                  <a:pt x="670601" y="206685"/>
                  <a:pt x="672876" y="2029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96" name="Google Shape;96;p5"/>
          <p:cNvSpPr/>
          <p:nvPr/>
        </p:nvSpPr>
        <p:spPr>
          <a:xfrm>
            <a:off x="13786336" y="5963727"/>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2</a:t>
            </a:r>
            <a:endParaRPr/>
          </a:p>
        </p:txBody>
      </p:sp>
      <p:sp>
        <p:nvSpPr>
          <p:cNvPr id="97" name="Google Shape;97;p5"/>
          <p:cNvSpPr/>
          <p:nvPr/>
        </p:nvSpPr>
        <p:spPr>
          <a:xfrm>
            <a:off x="14264563" y="8158877"/>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4</a:t>
            </a:r>
            <a:endParaRPr/>
          </a:p>
        </p:txBody>
      </p:sp>
      <p:sp>
        <p:nvSpPr>
          <p:cNvPr id="98" name="Google Shape;98;p5"/>
          <p:cNvSpPr/>
          <p:nvPr/>
        </p:nvSpPr>
        <p:spPr>
          <a:xfrm>
            <a:off x="9391011" y="5963727"/>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1</a:t>
            </a:r>
            <a:endParaRPr/>
          </a:p>
        </p:txBody>
      </p:sp>
      <p:sp>
        <p:nvSpPr>
          <p:cNvPr id="99" name="Google Shape;99;p5"/>
          <p:cNvSpPr/>
          <p:nvPr/>
        </p:nvSpPr>
        <p:spPr>
          <a:xfrm>
            <a:off x="10360908" y="7909352"/>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3</a:t>
            </a:r>
            <a:endParaRPr/>
          </a:p>
        </p:txBody>
      </p:sp>
      <p:sp>
        <p:nvSpPr>
          <p:cNvPr id="100" name="Google Shape;100;p5"/>
          <p:cNvSpPr/>
          <p:nvPr/>
        </p:nvSpPr>
        <p:spPr>
          <a:xfrm>
            <a:off x="12687899" y="10406232"/>
            <a:ext cx="1200304" cy="1202084"/>
          </a:xfrm>
          <a:custGeom>
            <a:rect b="b" l="l" r="r" t="t"/>
            <a:pathLst>
              <a:path extrusionOk="0" h="167449" w="167201">
                <a:moveTo>
                  <a:pt x="167201" y="83725"/>
                </a:moveTo>
                <a:cubicBezTo>
                  <a:pt x="167201" y="129965"/>
                  <a:pt x="129772" y="167449"/>
                  <a:pt x="83601" y="167449"/>
                </a:cubicBezTo>
                <a:cubicBezTo>
                  <a:pt x="37429" y="167449"/>
                  <a:pt x="0" y="129965"/>
                  <a:pt x="0" y="83725"/>
                </a:cubicBezTo>
                <a:cubicBezTo>
                  <a:pt x="0" y="37485"/>
                  <a:pt x="37429" y="0"/>
                  <a:pt x="83601" y="0"/>
                </a:cubicBezTo>
                <a:cubicBezTo>
                  <a:pt x="129772" y="0"/>
                  <a:pt x="167201" y="37485"/>
                  <a:pt x="167201" y="83725"/>
                </a:cubicBezTo>
                <a:close/>
              </a:path>
            </a:pathLst>
          </a:custGeom>
          <a:solidFill>
            <a:schemeClr val="accent4">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Poppins Medium"/>
                <a:ea typeface="Poppins Medium"/>
                <a:cs typeface="Poppins Medium"/>
                <a:sym typeface="Poppins Medium"/>
              </a:rPr>
              <a:t>5</a:t>
            </a:r>
            <a:endParaRPr/>
          </a:p>
        </p:txBody>
      </p:sp>
      <p:grpSp>
        <p:nvGrpSpPr>
          <p:cNvPr id="101" name="Google Shape;101;p5"/>
          <p:cNvGrpSpPr/>
          <p:nvPr/>
        </p:nvGrpSpPr>
        <p:grpSpPr>
          <a:xfrm>
            <a:off x="15324027" y="5279567"/>
            <a:ext cx="6929433" cy="2009321"/>
            <a:chOff x="2491082" y="8215868"/>
            <a:chExt cx="6929433" cy="2009321"/>
          </a:xfrm>
        </p:grpSpPr>
        <p:sp>
          <p:nvSpPr>
            <p:cNvPr id="102" name="Google Shape;102;p5"/>
            <p:cNvSpPr txBox="1"/>
            <p:nvPr/>
          </p:nvSpPr>
          <p:spPr>
            <a:xfrm>
              <a:off x="2491082" y="8215868"/>
              <a:ext cx="48963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Overwhelmed</a:t>
              </a:r>
              <a:endParaRPr/>
            </a:p>
          </p:txBody>
        </p:sp>
        <p:sp>
          <p:nvSpPr>
            <p:cNvPr id="103" name="Google Shape;103;p5"/>
            <p:cNvSpPr/>
            <p:nvPr/>
          </p:nvSpPr>
          <p:spPr>
            <a:xfrm>
              <a:off x="2491082" y="8840194"/>
              <a:ext cx="692943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Young people have access to information, 24/7. They are growing up in an “Open Source” society. </a:t>
              </a:r>
              <a:endParaRPr/>
            </a:p>
          </p:txBody>
        </p:sp>
      </p:grpSp>
      <p:grpSp>
        <p:nvGrpSpPr>
          <p:cNvPr id="104" name="Google Shape;104;p5"/>
          <p:cNvGrpSpPr/>
          <p:nvPr/>
        </p:nvGrpSpPr>
        <p:grpSpPr>
          <a:xfrm>
            <a:off x="15822821" y="7970702"/>
            <a:ext cx="7697579" cy="2009321"/>
            <a:chOff x="2491081" y="8215868"/>
            <a:chExt cx="7697579" cy="2009321"/>
          </a:xfrm>
        </p:grpSpPr>
        <p:sp>
          <p:nvSpPr>
            <p:cNvPr id="105" name="Google Shape;105;p5"/>
            <p:cNvSpPr txBox="1"/>
            <p:nvPr/>
          </p:nvSpPr>
          <p:spPr>
            <a:xfrm>
              <a:off x="2491081" y="8215868"/>
              <a:ext cx="76975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Unsafe and Unsettled</a:t>
              </a:r>
              <a:endParaRPr/>
            </a:p>
          </p:txBody>
        </p:sp>
        <p:sp>
          <p:nvSpPr>
            <p:cNvPr id="106" name="Google Shape;106;p5"/>
            <p:cNvSpPr/>
            <p:nvPr/>
          </p:nvSpPr>
          <p:spPr>
            <a:xfrm>
              <a:off x="2491082" y="8840194"/>
              <a:ext cx="692943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Young people have lived a lifetime of threats, stress, and volatility. They crave safety, security, and predictability.  </a:t>
              </a:r>
              <a:endParaRPr/>
            </a:p>
          </p:txBody>
        </p:sp>
      </p:grpSp>
      <p:grpSp>
        <p:nvGrpSpPr>
          <p:cNvPr id="107" name="Google Shape;107;p5"/>
          <p:cNvGrpSpPr/>
          <p:nvPr/>
        </p:nvGrpSpPr>
        <p:grpSpPr>
          <a:xfrm>
            <a:off x="14178487" y="10717376"/>
            <a:ext cx="7748063" cy="2440208"/>
            <a:chOff x="2491081" y="8215868"/>
            <a:chExt cx="7748063" cy="2440208"/>
          </a:xfrm>
        </p:grpSpPr>
        <p:sp>
          <p:nvSpPr>
            <p:cNvPr id="108" name="Google Shape;108;p5"/>
            <p:cNvSpPr txBox="1"/>
            <p:nvPr/>
          </p:nvSpPr>
          <p:spPr>
            <a:xfrm>
              <a:off x="2491081" y="8215868"/>
              <a:ext cx="604192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2"/>
                  </a:solidFill>
                  <a:latin typeface="Poppins Medium"/>
                  <a:ea typeface="Poppins Medium"/>
                  <a:cs typeface="Poppins Medium"/>
                  <a:sym typeface="Poppins Medium"/>
                </a:rPr>
                <a:t>Traumatized</a:t>
              </a:r>
              <a:endParaRPr/>
            </a:p>
          </p:txBody>
        </p:sp>
        <p:sp>
          <p:nvSpPr>
            <p:cNvPr id="109" name="Google Shape;109;p5"/>
            <p:cNvSpPr/>
            <p:nvPr/>
          </p:nvSpPr>
          <p:spPr>
            <a:xfrm>
              <a:off x="2491082" y="8840194"/>
              <a:ext cx="774806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2"/>
                  </a:solidFill>
                  <a:latin typeface="Lato Light"/>
                  <a:ea typeface="Lato Light"/>
                  <a:cs typeface="Lato Light"/>
                  <a:sym typeface="Lato Light"/>
                </a:rPr>
                <a:t>The past two years have been collectively traumatizing. Young people most harmed are those already struggling with past and ongoing trauma, grief, and loss.</a:t>
              </a:r>
              <a:endParaRPr/>
            </a:p>
          </p:txBody>
        </p:sp>
      </p:grpSp>
      <p:grpSp>
        <p:nvGrpSpPr>
          <p:cNvPr id="110" name="Google Shape;110;p5"/>
          <p:cNvGrpSpPr/>
          <p:nvPr/>
        </p:nvGrpSpPr>
        <p:grpSpPr>
          <a:xfrm flipH="1">
            <a:off x="2760001" y="9087986"/>
            <a:ext cx="7748063" cy="2440208"/>
            <a:chOff x="2491082" y="8215868"/>
            <a:chExt cx="6929433" cy="2440208"/>
          </a:xfrm>
        </p:grpSpPr>
        <p:sp>
          <p:nvSpPr>
            <p:cNvPr id="111" name="Google Shape;111;p5"/>
            <p:cNvSpPr txBox="1"/>
            <p:nvPr/>
          </p:nvSpPr>
          <p:spPr>
            <a:xfrm>
              <a:off x="2491082" y="8215868"/>
              <a:ext cx="489638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Distracted</a:t>
              </a:r>
              <a:endParaRPr/>
            </a:p>
          </p:txBody>
        </p:sp>
        <p:sp>
          <p:nvSpPr>
            <p:cNvPr id="112" name="Google Shape;112;p5"/>
            <p:cNvSpPr/>
            <p:nvPr/>
          </p:nvSpPr>
          <p:spPr>
            <a:xfrm>
              <a:off x="2491082" y="8840194"/>
              <a:ext cx="6929433" cy="181588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Lato Light"/>
                  <a:ea typeface="Lato Light"/>
                  <a:cs typeface="Lato Light"/>
                  <a:sym typeface="Lato Light"/>
                </a:rPr>
                <a:t>Distractions and notifications demand attention. Tech notifications trigger an addictive response stronger than a crack craving. </a:t>
              </a:r>
              <a:endParaRPr/>
            </a:p>
            <a:p>
              <a:pPr indent="0" lvl="0" marL="0" marR="0" rtl="0" algn="r">
                <a:spcBef>
                  <a:spcPts val="0"/>
                </a:spcBef>
                <a:spcAft>
                  <a:spcPts val="0"/>
                </a:spcAft>
                <a:buNone/>
              </a:pPr>
              <a:r>
                <a:rPr b="1" lang="en-US" sz="2800">
                  <a:solidFill>
                    <a:schemeClr val="dk2"/>
                  </a:solidFill>
                  <a:latin typeface="Lato Light"/>
                  <a:ea typeface="Lato Light"/>
                  <a:cs typeface="Lato Light"/>
                  <a:sym typeface="Lato Light"/>
                </a:rPr>
                <a:t>Big tech is designed for repeat use, not health.</a:t>
              </a:r>
              <a:endParaRPr/>
            </a:p>
          </p:txBody>
        </p:sp>
      </p:grpSp>
      <p:grpSp>
        <p:nvGrpSpPr>
          <p:cNvPr id="113" name="Google Shape;113;p5"/>
          <p:cNvGrpSpPr/>
          <p:nvPr/>
        </p:nvGrpSpPr>
        <p:grpSpPr>
          <a:xfrm flipH="1">
            <a:off x="2124190" y="5775552"/>
            <a:ext cx="6929433" cy="2009321"/>
            <a:chOff x="2491082" y="8215868"/>
            <a:chExt cx="6929433" cy="2009321"/>
          </a:xfrm>
        </p:grpSpPr>
        <p:sp>
          <p:nvSpPr>
            <p:cNvPr id="114" name="Google Shape;114;p5"/>
            <p:cNvSpPr txBox="1"/>
            <p:nvPr/>
          </p:nvSpPr>
          <p:spPr>
            <a:xfrm>
              <a:off x="2491082" y="8215868"/>
              <a:ext cx="489638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2"/>
                  </a:solidFill>
                  <a:latin typeface="Poppins Medium"/>
                  <a:ea typeface="Poppins Medium"/>
                  <a:cs typeface="Poppins Medium"/>
                  <a:sym typeface="Poppins Medium"/>
                </a:rPr>
                <a:t>Overloaded</a:t>
              </a:r>
              <a:endParaRPr/>
            </a:p>
          </p:txBody>
        </p:sp>
        <p:sp>
          <p:nvSpPr>
            <p:cNvPr id="115" name="Google Shape;115;p5"/>
            <p:cNvSpPr/>
            <p:nvPr/>
          </p:nvSpPr>
          <p:spPr>
            <a:xfrm>
              <a:off x="2491082" y="8840194"/>
              <a:ext cx="6929433" cy="138499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Lato Light"/>
                  <a:ea typeface="Lato Light"/>
                  <a:cs typeface="Lato Light"/>
                  <a:sym typeface="Lato Light"/>
                </a:rPr>
                <a:t>Young people and families are faced with too many demands and challenges. It can inhibit and delay executive functioning.</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nvSpPr>
        <p:spPr>
          <a:xfrm>
            <a:off x="1765005" y="2241351"/>
            <a:ext cx="21392707" cy="840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2"/>
                </a:solidFill>
                <a:latin typeface="Poppins"/>
                <a:ea typeface="Poppins"/>
                <a:cs typeface="Poppins"/>
                <a:sym typeface="Poppins"/>
              </a:rPr>
              <a:t>“</a:t>
            </a:r>
            <a:r>
              <a:rPr b="1" lang="en-US" sz="5400">
                <a:solidFill>
                  <a:srgbClr val="0070C0"/>
                </a:solidFill>
                <a:latin typeface="Poppins"/>
                <a:ea typeface="Poppins"/>
                <a:cs typeface="Poppins"/>
                <a:sym typeface="Poppins"/>
              </a:rPr>
              <a:t>Combine the stress and impact of global and national threats with the everyday stresses of life and you have a recipe for toxic stress, trauma, grief, and loss. </a:t>
            </a:r>
            <a:endParaRPr/>
          </a:p>
          <a:p>
            <a:pPr indent="0" lvl="0" marL="0" marR="0" rtl="0" algn="l">
              <a:spcBef>
                <a:spcPts val="0"/>
              </a:spcBef>
              <a:spcAft>
                <a:spcPts val="0"/>
              </a:spcAft>
              <a:buNone/>
            </a:pPr>
            <a:r>
              <a:t/>
            </a:r>
            <a:endParaRPr b="1" sz="5400">
              <a:solidFill>
                <a:schemeClr val="dk2"/>
              </a:solidFill>
              <a:latin typeface="Poppins"/>
              <a:ea typeface="Poppins"/>
              <a:cs typeface="Poppins"/>
              <a:sym typeface="Poppins"/>
            </a:endParaRPr>
          </a:p>
          <a:p>
            <a:pPr indent="0" lvl="0" marL="0" marR="0" rtl="0" algn="l">
              <a:spcBef>
                <a:spcPts val="0"/>
              </a:spcBef>
              <a:spcAft>
                <a:spcPts val="0"/>
              </a:spcAft>
              <a:buNone/>
            </a:pPr>
            <a:r>
              <a:rPr b="1" lang="en-US" sz="5400">
                <a:solidFill>
                  <a:srgbClr val="0070C0"/>
                </a:solidFill>
                <a:highlight>
                  <a:srgbClr val="FFFF00"/>
                </a:highlight>
                <a:latin typeface="Poppins"/>
                <a:ea typeface="Poppins"/>
                <a:cs typeface="Poppins"/>
                <a:sym typeface="Poppins"/>
              </a:rPr>
              <a:t>This is hardest for young people who are marginalized </a:t>
            </a:r>
            <a:r>
              <a:rPr b="1" lang="en-US" sz="5400">
                <a:solidFill>
                  <a:schemeClr val="dk2"/>
                </a:solidFill>
                <a:latin typeface="Poppins"/>
                <a:ea typeface="Poppins"/>
                <a:cs typeface="Poppins"/>
                <a:sym typeface="Poppins"/>
              </a:rPr>
              <a:t>because of their histories, identities, and life circumstances.</a:t>
            </a:r>
            <a:endParaRPr/>
          </a:p>
          <a:p>
            <a:pPr indent="0" lvl="0" marL="0" marR="0" rtl="0" algn="l">
              <a:spcBef>
                <a:spcPts val="0"/>
              </a:spcBef>
              <a:spcAft>
                <a:spcPts val="0"/>
              </a:spcAft>
              <a:buNone/>
            </a:pPr>
            <a:r>
              <a:t/>
            </a:r>
            <a:endParaRPr b="1" sz="5400">
              <a:solidFill>
                <a:schemeClr val="dk2"/>
              </a:solidFill>
              <a:latin typeface="Poppins"/>
              <a:ea typeface="Poppins"/>
              <a:cs typeface="Poppins"/>
              <a:sym typeface="Poppins"/>
            </a:endParaRPr>
          </a:p>
          <a:p>
            <a:pPr indent="0" lvl="0" marL="0" marR="0" rtl="0" algn="l">
              <a:spcBef>
                <a:spcPts val="0"/>
              </a:spcBef>
              <a:spcAft>
                <a:spcPts val="0"/>
              </a:spcAft>
              <a:buNone/>
            </a:pPr>
            <a:r>
              <a:rPr b="1" lang="en-US" sz="5400">
                <a:solidFill>
                  <a:schemeClr val="dk2"/>
                </a:solidFill>
                <a:latin typeface="Poppins"/>
                <a:ea typeface="Poppins"/>
                <a:cs typeface="Poppins"/>
                <a:sym typeface="Poppins"/>
              </a:rPr>
              <a:t>For these young people, they experience compounded toxicity because of the constant reminders and messages that say they are bad, damaged, different, or don’t belong.”</a:t>
            </a:r>
            <a:endParaRPr sz="5400">
              <a:solidFill>
                <a:schemeClr val="dk1"/>
              </a:solidFill>
              <a:latin typeface="Calibri"/>
              <a:ea typeface="Calibri"/>
              <a:cs typeface="Calibri"/>
              <a:sym typeface="Calibri"/>
            </a:endParaRPr>
          </a:p>
        </p:txBody>
      </p:sp>
      <p:sp>
        <p:nvSpPr>
          <p:cNvPr id="121" name="Google Shape;121;p6"/>
          <p:cNvSpPr txBox="1"/>
          <p:nvPr/>
        </p:nvSpPr>
        <p:spPr>
          <a:xfrm>
            <a:off x="19789482" y="12228328"/>
            <a:ext cx="33682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600">
                <a:solidFill>
                  <a:schemeClr val="dk1"/>
                </a:solidFill>
                <a:latin typeface="Lato"/>
                <a:ea typeface="Lato"/>
                <a:cs typeface="Lato"/>
                <a:sym typeface="Lato"/>
              </a:rPr>
              <a:t>Making It,</a:t>
            </a:r>
            <a:r>
              <a:rPr lang="en-US" sz="3600">
                <a:solidFill>
                  <a:schemeClr val="dk1"/>
                </a:solidFill>
                <a:latin typeface="Lato"/>
                <a:ea typeface="Lato"/>
                <a:cs typeface="Lato"/>
                <a:sym typeface="Lato"/>
              </a:rPr>
              <a:t> p. 14 </a:t>
            </a:r>
            <a:endParaRPr i="1" sz="36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nvSpPr>
        <p:spPr>
          <a:xfrm>
            <a:off x="4201702" y="5334506"/>
            <a:ext cx="13936829"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600">
                <a:solidFill>
                  <a:schemeClr val="dk2"/>
                </a:solidFill>
                <a:latin typeface="Poppins"/>
                <a:ea typeface="Poppins"/>
                <a:cs typeface="Poppins"/>
                <a:sym typeface="Poppins"/>
              </a:rPr>
              <a:t>What will tomorrow’s </a:t>
            </a:r>
            <a:endParaRPr/>
          </a:p>
          <a:p>
            <a:pPr indent="0" lvl="0" marL="0" marR="0" rtl="0" algn="l">
              <a:spcBef>
                <a:spcPts val="0"/>
              </a:spcBef>
              <a:spcAft>
                <a:spcPts val="0"/>
              </a:spcAft>
              <a:buNone/>
            </a:pPr>
            <a:r>
              <a:rPr b="1" lang="en-US" sz="9600">
                <a:solidFill>
                  <a:schemeClr val="dk2"/>
                </a:solidFill>
                <a:latin typeface="Poppins"/>
                <a:ea typeface="Poppins"/>
                <a:cs typeface="Poppins"/>
                <a:sym typeface="Poppins"/>
              </a:rPr>
              <a:t>world be like? </a:t>
            </a:r>
            <a:endParaRPr sz="9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pSp>
        <p:nvGrpSpPr>
          <p:cNvPr id="131" name="Google Shape;131;p8"/>
          <p:cNvGrpSpPr/>
          <p:nvPr/>
        </p:nvGrpSpPr>
        <p:grpSpPr>
          <a:xfrm>
            <a:off x="2668308" y="1022190"/>
            <a:ext cx="19041035" cy="2561450"/>
            <a:chOff x="2668308" y="861425"/>
            <a:chExt cx="19041035" cy="2561450"/>
          </a:xfrm>
        </p:grpSpPr>
        <p:sp>
          <p:nvSpPr>
            <p:cNvPr id="132" name="Google Shape;132;p8"/>
            <p:cNvSpPr txBox="1"/>
            <p:nvPr/>
          </p:nvSpPr>
          <p:spPr>
            <a:xfrm>
              <a:off x="3048375" y="861425"/>
              <a:ext cx="1828096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2"/>
                  </a:solidFill>
                  <a:latin typeface="Poppins"/>
                  <a:ea typeface="Poppins"/>
                  <a:cs typeface="Poppins"/>
                  <a:sym typeface="Poppins"/>
                </a:rPr>
                <a:t>Three Forces Changing Everything</a:t>
              </a:r>
              <a:endParaRPr/>
            </a:p>
          </p:txBody>
        </p:sp>
        <p:sp>
          <p:nvSpPr>
            <p:cNvPr id="133" name="Google Shape;133;p8"/>
            <p:cNvSpPr txBox="1"/>
            <p:nvPr/>
          </p:nvSpPr>
          <p:spPr>
            <a:xfrm>
              <a:off x="2668308" y="2222546"/>
              <a:ext cx="1904103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Poppins"/>
                  <a:ea typeface="Poppins"/>
                  <a:cs typeface="Poppins"/>
                  <a:sym typeface="Poppins"/>
                </a:rPr>
                <a:t>“To succeed, young people will need to become innovators and disruptors, builders and rebuilders, caregivers and creators.”</a:t>
              </a:r>
              <a:endParaRPr/>
            </a:p>
          </p:txBody>
        </p:sp>
      </p:grpSp>
      <p:grpSp>
        <p:nvGrpSpPr>
          <p:cNvPr id="134" name="Google Shape;134;p8"/>
          <p:cNvGrpSpPr/>
          <p:nvPr/>
        </p:nvGrpSpPr>
        <p:grpSpPr>
          <a:xfrm>
            <a:off x="2207864" y="4061052"/>
            <a:ext cx="12323989" cy="7977233"/>
            <a:chOff x="1609725" y="3538538"/>
            <a:chExt cx="4779963" cy="3094037"/>
          </a:xfrm>
        </p:grpSpPr>
        <p:cxnSp>
          <p:nvCxnSpPr>
            <p:cNvPr id="135" name="Google Shape;135;p8"/>
            <p:cNvCxnSpPr/>
            <p:nvPr/>
          </p:nvCxnSpPr>
          <p:spPr>
            <a:xfrm>
              <a:off x="5176838" y="4313238"/>
              <a:ext cx="273050" cy="1587"/>
            </a:xfrm>
            <a:prstGeom prst="straightConnector1">
              <a:avLst/>
            </a:prstGeom>
            <a:noFill/>
            <a:ln cap="flat" cmpd="sng" w="28800">
              <a:solidFill>
                <a:srgbClr val="FFFFFF"/>
              </a:solidFill>
              <a:prstDash val="solid"/>
              <a:round/>
              <a:headEnd len="med" w="med" type="none"/>
              <a:tailEnd len="med" w="med" type="none"/>
            </a:ln>
          </p:spPr>
        </p:cxnSp>
        <p:cxnSp>
          <p:nvCxnSpPr>
            <p:cNvPr id="136" name="Google Shape;136;p8"/>
            <p:cNvCxnSpPr/>
            <p:nvPr/>
          </p:nvCxnSpPr>
          <p:spPr>
            <a:xfrm>
              <a:off x="5176838" y="4851400"/>
              <a:ext cx="322262" cy="1588"/>
            </a:xfrm>
            <a:prstGeom prst="straightConnector1">
              <a:avLst/>
            </a:prstGeom>
            <a:noFill/>
            <a:ln cap="flat" cmpd="sng" w="19425">
              <a:solidFill>
                <a:srgbClr val="FFFFFF"/>
              </a:solidFill>
              <a:prstDash val="solid"/>
              <a:round/>
              <a:headEnd len="med" w="med" type="none"/>
              <a:tailEnd len="med" w="med" type="none"/>
            </a:ln>
          </p:spPr>
        </p:cxnSp>
        <p:cxnSp>
          <p:nvCxnSpPr>
            <p:cNvPr id="137" name="Google Shape;137;p8"/>
            <p:cNvCxnSpPr/>
            <p:nvPr/>
          </p:nvCxnSpPr>
          <p:spPr>
            <a:xfrm>
              <a:off x="5176838" y="4929188"/>
              <a:ext cx="273050" cy="1587"/>
            </a:xfrm>
            <a:prstGeom prst="straightConnector1">
              <a:avLst/>
            </a:prstGeom>
            <a:noFill/>
            <a:ln cap="flat" cmpd="sng" w="19425">
              <a:solidFill>
                <a:srgbClr val="FFFFFF"/>
              </a:solidFill>
              <a:prstDash val="solid"/>
              <a:round/>
              <a:headEnd len="med" w="med" type="none"/>
              <a:tailEnd len="med" w="med" type="none"/>
            </a:ln>
          </p:spPr>
        </p:cxnSp>
        <p:cxnSp>
          <p:nvCxnSpPr>
            <p:cNvPr id="138" name="Google Shape;138;p8"/>
            <p:cNvCxnSpPr/>
            <p:nvPr/>
          </p:nvCxnSpPr>
          <p:spPr>
            <a:xfrm>
              <a:off x="5176838" y="4559300"/>
              <a:ext cx="273050" cy="1588"/>
            </a:xfrm>
            <a:prstGeom prst="straightConnector1">
              <a:avLst/>
            </a:prstGeom>
            <a:noFill/>
            <a:ln cap="flat" cmpd="sng" w="19425">
              <a:solidFill>
                <a:srgbClr val="FFFFFF"/>
              </a:solidFill>
              <a:prstDash val="solid"/>
              <a:round/>
              <a:headEnd len="med" w="med" type="none"/>
              <a:tailEnd len="med" w="med" type="none"/>
            </a:ln>
          </p:spPr>
        </p:cxnSp>
        <p:cxnSp>
          <p:nvCxnSpPr>
            <p:cNvPr id="139" name="Google Shape;139;p8"/>
            <p:cNvCxnSpPr/>
            <p:nvPr/>
          </p:nvCxnSpPr>
          <p:spPr>
            <a:xfrm>
              <a:off x="5176838" y="4452938"/>
              <a:ext cx="393700" cy="1587"/>
            </a:xfrm>
            <a:prstGeom prst="straightConnector1">
              <a:avLst/>
            </a:prstGeom>
            <a:noFill/>
            <a:ln cap="flat" cmpd="sng" w="19425">
              <a:solidFill>
                <a:srgbClr val="FFFFFF"/>
              </a:solidFill>
              <a:prstDash val="solid"/>
              <a:round/>
              <a:headEnd len="med" w="med" type="none"/>
              <a:tailEnd len="med" w="med" type="none"/>
            </a:ln>
          </p:spPr>
        </p:cxnSp>
        <p:sp>
          <p:nvSpPr>
            <p:cNvPr id="140" name="Google Shape;140;p8"/>
            <p:cNvSpPr/>
            <p:nvPr/>
          </p:nvSpPr>
          <p:spPr>
            <a:xfrm>
              <a:off x="4340225" y="3538538"/>
              <a:ext cx="369888" cy="425450"/>
            </a:xfrm>
            <a:custGeom>
              <a:rect b="b" l="l" r="r" t="t"/>
              <a:pathLst>
                <a:path extrusionOk="0" h="1182" w="1027">
                  <a:moveTo>
                    <a:pt x="888" y="188"/>
                  </a:moveTo>
                  <a:lnTo>
                    <a:pt x="888" y="188"/>
                  </a:lnTo>
                  <a:cubicBezTo>
                    <a:pt x="801" y="80"/>
                    <a:pt x="671" y="4"/>
                    <a:pt x="530" y="1"/>
                  </a:cubicBezTo>
                  <a:lnTo>
                    <a:pt x="530" y="1"/>
                  </a:lnTo>
                  <a:cubicBezTo>
                    <a:pt x="448" y="0"/>
                    <a:pt x="362" y="10"/>
                    <a:pt x="288" y="49"/>
                  </a:cubicBezTo>
                  <a:lnTo>
                    <a:pt x="288" y="49"/>
                  </a:lnTo>
                  <a:cubicBezTo>
                    <a:pt x="225" y="83"/>
                    <a:pt x="169" y="131"/>
                    <a:pt x="123" y="188"/>
                  </a:cubicBezTo>
                  <a:lnTo>
                    <a:pt x="123" y="188"/>
                  </a:lnTo>
                  <a:cubicBezTo>
                    <a:pt x="45" y="285"/>
                    <a:pt x="0" y="411"/>
                    <a:pt x="14" y="535"/>
                  </a:cubicBezTo>
                  <a:lnTo>
                    <a:pt x="14" y="535"/>
                  </a:lnTo>
                  <a:cubicBezTo>
                    <a:pt x="25" y="638"/>
                    <a:pt x="76" y="732"/>
                    <a:pt x="143" y="810"/>
                  </a:cubicBezTo>
                  <a:lnTo>
                    <a:pt x="143" y="810"/>
                  </a:lnTo>
                  <a:cubicBezTo>
                    <a:pt x="209" y="886"/>
                    <a:pt x="305" y="948"/>
                    <a:pt x="322" y="1055"/>
                  </a:cubicBezTo>
                  <a:lnTo>
                    <a:pt x="322" y="1055"/>
                  </a:lnTo>
                  <a:cubicBezTo>
                    <a:pt x="326" y="1085"/>
                    <a:pt x="314" y="1127"/>
                    <a:pt x="338" y="1152"/>
                  </a:cubicBezTo>
                  <a:lnTo>
                    <a:pt x="338" y="1152"/>
                  </a:lnTo>
                  <a:cubicBezTo>
                    <a:pt x="366" y="1181"/>
                    <a:pt x="411" y="1170"/>
                    <a:pt x="446" y="1170"/>
                  </a:cubicBezTo>
                  <a:lnTo>
                    <a:pt x="446" y="1170"/>
                  </a:lnTo>
                  <a:cubicBezTo>
                    <a:pt x="488" y="1170"/>
                    <a:pt x="531" y="1170"/>
                    <a:pt x="572" y="1170"/>
                  </a:cubicBezTo>
                  <a:lnTo>
                    <a:pt x="572" y="1170"/>
                  </a:lnTo>
                  <a:cubicBezTo>
                    <a:pt x="603" y="1170"/>
                    <a:pt x="651" y="1178"/>
                    <a:pt x="673" y="1152"/>
                  </a:cubicBezTo>
                  <a:lnTo>
                    <a:pt x="673" y="1152"/>
                  </a:lnTo>
                  <a:cubicBezTo>
                    <a:pt x="697" y="1127"/>
                    <a:pt x="686" y="1085"/>
                    <a:pt x="691" y="1055"/>
                  </a:cubicBezTo>
                  <a:lnTo>
                    <a:pt x="691" y="1055"/>
                  </a:lnTo>
                  <a:cubicBezTo>
                    <a:pt x="702" y="975"/>
                    <a:pt x="765" y="909"/>
                    <a:pt x="823" y="857"/>
                  </a:cubicBezTo>
                  <a:lnTo>
                    <a:pt x="823" y="857"/>
                  </a:lnTo>
                  <a:cubicBezTo>
                    <a:pt x="890" y="797"/>
                    <a:pt x="942" y="728"/>
                    <a:pt x="972" y="642"/>
                  </a:cubicBezTo>
                  <a:lnTo>
                    <a:pt x="972" y="642"/>
                  </a:lnTo>
                  <a:cubicBezTo>
                    <a:pt x="1026" y="484"/>
                    <a:pt x="993" y="317"/>
                    <a:pt x="888" y="188"/>
                  </a:cubicBezTo>
                </a:path>
              </a:pathLst>
            </a:cu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1" name="Google Shape;141;p8"/>
            <p:cNvSpPr/>
            <p:nvPr/>
          </p:nvSpPr>
          <p:spPr>
            <a:xfrm>
              <a:off x="4440238" y="3721100"/>
              <a:ext cx="165100" cy="276225"/>
            </a:xfrm>
            <a:custGeom>
              <a:rect b="b" l="l" r="r" t="t"/>
              <a:pathLst>
                <a:path extrusionOk="0" h="768" w="459">
                  <a:moveTo>
                    <a:pt x="204" y="757"/>
                  </a:moveTo>
                  <a:lnTo>
                    <a:pt x="204" y="757"/>
                  </a:lnTo>
                  <a:cubicBezTo>
                    <a:pt x="206" y="708"/>
                    <a:pt x="202" y="658"/>
                    <a:pt x="202" y="609"/>
                  </a:cubicBezTo>
                  <a:lnTo>
                    <a:pt x="202" y="609"/>
                  </a:lnTo>
                  <a:cubicBezTo>
                    <a:pt x="200" y="524"/>
                    <a:pt x="196" y="439"/>
                    <a:pt x="189" y="353"/>
                  </a:cubicBezTo>
                  <a:lnTo>
                    <a:pt x="189" y="353"/>
                  </a:lnTo>
                  <a:cubicBezTo>
                    <a:pt x="185" y="306"/>
                    <a:pt x="180" y="259"/>
                    <a:pt x="166" y="215"/>
                  </a:cubicBezTo>
                  <a:lnTo>
                    <a:pt x="166" y="215"/>
                  </a:lnTo>
                  <a:cubicBezTo>
                    <a:pt x="155" y="174"/>
                    <a:pt x="137" y="122"/>
                    <a:pt x="96" y="104"/>
                  </a:cubicBezTo>
                  <a:lnTo>
                    <a:pt x="96" y="104"/>
                  </a:lnTo>
                  <a:cubicBezTo>
                    <a:pt x="65" y="90"/>
                    <a:pt x="28" y="102"/>
                    <a:pt x="16" y="134"/>
                  </a:cubicBezTo>
                  <a:lnTo>
                    <a:pt x="16" y="134"/>
                  </a:lnTo>
                  <a:cubicBezTo>
                    <a:pt x="0" y="177"/>
                    <a:pt x="39" y="220"/>
                    <a:pt x="75" y="237"/>
                  </a:cubicBezTo>
                  <a:lnTo>
                    <a:pt x="75" y="237"/>
                  </a:lnTo>
                  <a:cubicBezTo>
                    <a:pt x="96" y="246"/>
                    <a:pt x="121" y="249"/>
                    <a:pt x="144" y="246"/>
                  </a:cubicBezTo>
                  <a:lnTo>
                    <a:pt x="144" y="246"/>
                  </a:lnTo>
                  <a:cubicBezTo>
                    <a:pt x="167" y="245"/>
                    <a:pt x="191" y="239"/>
                    <a:pt x="212" y="227"/>
                  </a:cubicBezTo>
                  <a:lnTo>
                    <a:pt x="212" y="227"/>
                  </a:lnTo>
                  <a:cubicBezTo>
                    <a:pt x="253" y="203"/>
                    <a:pt x="278" y="156"/>
                    <a:pt x="287" y="111"/>
                  </a:cubicBezTo>
                  <a:lnTo>
                    <a:pt x="287" y="111"/>
                  </a:lnTo>
                  <a:cubicBezTo>
                    <a:pt x="290" y="90"/>
                    <a:pt x="293" y="66"/>
                    <a:pt x="288" y="45"/>
                  </a:cubicBezTo>
                  <a:lnTo>
                    <a:pt x="288" y="45"/>
                  </a:lnTo>
                  <a:cubicBezTo>
                    <a:pt x="283" y="29"/>
                    <a:pt x="269" y="15"/>
                    <a:pt x="255" y="9"/>
                  </a:cubicBezTo>
                  <a:lnTo>
                    <a:pt x="255" y="9"/>
                  </a:lnTo>
                  <a:cubicBezTo>
                    <a:pt x="236" y="0"/>
                    <a:pt x="216" y="1"/>
                    <a:pt x="201" y="14"/>
                  </a:cubicBezTo>
                  <a:lnTo>
                    <a:pt x="201" y="14"/>
                  </a:lnTo>
                  <a:cubicBezTo>
                    <a:pt x="187" y="25"/>
                    <a:pt x="181" y="43"/>
                    <a:pt x="180" y="59"/>
                  </a:cubicBezTo>
                  <a:lnTo>
                    <a:pt x="180" y="59"/>
                  </a:lnTo>
                  <a:cubicBezTo>
                    <a:pt x="177" y="93"/>
                    <a:pt x="186" y="129"/>
                    <a:pt x="199" y="160"/>
                  </a:cubicBezTo>
                  <a:lnTo>
                    <a:pt x="199" y="160"/>
                  </a:lnTo>
                  <a:cubicBezTo>
                    <a:pt x="213" y="191"/>
                    <a:pt x="236" y="225"/>
                    <a:pt x="271" y="233"/>
                  </a:cubicBezTo>
                  <a:lnTo>
                    <a:pt x="271" y="233"/>
                  </a:lnTo>
                  <a:cubicBezTo>
                    <a:pt x="297" y="238"/>
                    <a:pt x="325" y="233"/>
                    <a:pt x="348" y="223"/>
                  </a:cubicBezTo>
                  <a:lnTo>
                    <a:pt x="348" y="223"/>
                  </a:lnTo>
                  <a:cubicBezTo>
                    <a:pt x="372" y="214"/>
                    <a:pt x="394" y="199"/>
                    <a:pt x="412" y="180"/>
                  </a:cubicBezTo>
                  <a:lnTo>
                    <a:pt x="412" y="180"/>
                  </a:lnTo>
                  <a:cubicBezTo>
                    <a:pt x="428" y="163"/>
                    <a:pt x="443" y="144"/>
                    <a:pt x="450" y="121"/>
                  </a:cubicBezTo>
                  <a:lnTo>
                    <a:pt x="450" y="121"/>
                  </a:lnTo>
                  <a:cubicBezTo>
                    <a:pt x="458" y="100"/>
                    <a:pt x="456" y="74"/>
                    <a:pt x="438" y="59"/>
                  </a:cubicBezTo>
                  <a:lnTo>
                    <a:pt x="438" y="59"/>
                  </a:lnTo>
                  <a:cubicBezTo>
                    <a:pt x="417" y="42"/>
                    <a:pt x="387" y="44"/>
                    <a:pt x="366" y="59"/>
                  </a:cubicBezTo>
                  <a:lnTo>
                    <a:pt x="366" y="59"/>
                  </a:lnTo>
                  <a:cubicBezTo>
                    <a:pt x="342" y="74"/>
                    <a:pt x="325" y="99"/>
                    <a:pt x="312" y="123"/>
                  </a:cubicBezTo>
                  <a:lnTo>
                    <a:pt x="312" y="123"/>
                  </a:lnTo>
                  <a:cubicBezTo>
                    <a:pt x="284" y="174"/>
                    <a:pt x="273" y="231"/>
                    <a:pt x="269" y="288"/>
                  </a:cubicBezTo>
                  <a:lnTo>
                    <a:pt x="269" y="288"/>
                  </a:lnTo>
                  <a:cubicBezTo>
                    <a:pt x="262" y="412"/>
                    <a:pt x="260" y="536"/>
                    <a:pt x="257" y="659"/>
                  </a:cubicBezTo>
                  <a:lnTo>
                    <a:pt x="257" y="659"/>
                  </a:lnTo>
                  <a:cubicBezTo>
                    <a:pt x="256" y="691"/>
                    <a:pt x="257" y="722"/>
                    <a:pt x="258" y="754"/>
                  </a:cubicBezTo>
                  <a:lnTo>
                    <a:pt x="258" y="754"/>
                  </a:lnTo>
                  <a:cubicBezTo>
                    <a:pt x="258" y="767"/>
                    <a:pt x="276" y="767"/>
                    <a:pt x="277" y="754"/>
                  </a:cubicBezTo>
                  <a:lnTo>
                    <a:pt x="277" y="754"/>
                  </a:lnTo>
                  <a:cubicBezTo>
                    <a:pt x="280" y="725"/>
                    <a:pt x="282" y="695"/>
                    <a:pt x="284" y="665"/>
                  </a:cubicBezTo>
                  <a:lnTo>
                    <a:pt x="284" y="665"/>
                  </a:lnTo>
                  <a:cubicBezTo>
                    <a:pt x="284" y="638"/>
                    <a:pt x="285" y="610"/>
                    <a:pt x="286" y="582"/>
                  </a:cubicBezTo>
                  <a:lnTo>
                    <a:pt x="286" y="582"/>
                  </a:lnTo>
                  <a:cubicBezTo>
                    <a:pt x="289" y="527"/>
                    <a:pt x="290" y="472"/>
                    <a:pt x="292" y="418"/>
                  </a:cubicBezTo>
                  <a:lnTo>
                    <a:pt x="292" y="418"/>
                  </a:lnTo>
                  <a:cubicBezTo>
                    <a:pt x="293" y="389"/>
                    <a:pt x="294" y="361"/>
                    <a:pt x="296" y="332"/>
                  </a:cubicBezTo>
                  <a:lnTo>
                    <a:pt x="296" y="332"/>
                  </a:lnTo>
                  <a:cubicBezTo>
                    <a:pt x="297" y="305"/>
                    <a:pt x="297" y="277"/>
                    <a:pt x="301" y="251"/>
                  </a:cubicBezTo>
                  <a:lnTo>
                    <a:pt x="301" y="251"/>
                  </a:lnTo>
                  <a:cubicBezTo>
                    <a:pt x="309" y="200"/>
                    <a:pt x="325" y="152"/>
                    <a:pt x="354" y="111"/>
                  </a:cubicBezTo>
                  <a:lnTo>
                    <a:pt x="354" y="111"/>
                  </a:lnTo>
                  <a:cubicBezTo>
                    <a:pt x="366" y="95"/>
                    <a:pt x="383" y="74"/>
                    <a:pt x="405" y="76"/>
                  </a:cubicBezTo>
                  <a:lnTo>
                    <a:pt x="405" y="76"/>
                  </a:lnTo>
                  <a:cubicBezTo>
                    <a:pt x="423" y="78"/>
                    <a:pt x="428" y="93"/>
                    <a:pt x="424" y="108"/>
                  </a:cubicBezTo>
                  <a:lnTo>
                    <a:pt x="424" y="108"/>
                  </a:lnTo>
                  <a:cubicBezTo>
                    <a:pt x="419" y="127"/>
                    <a:pt x="407" y="144"/>
                    <a:pt x="394" y="157"/>
                  </a:cubicBezTo>
                  <a:lnTo>
                    <a:pt x="394" y="157"/>
                  </a:lnTo>
                  <a:cubicBezTo>
                    <a:pt x="379" y="174"/>
                    <a:pt x="361" y="186"/>
                    <a:pt x="342" y="195"/>
                  </a:cubicBezTo>
                  <a:lnTo>
                    <a:pt x="342" y="195"/>
                  </a:lnTo>
                  <a:cubicBezTo>
                    <a:pt x="322" y="204"/>
                    <a:pt x="296" y="210"/>
                    <a:pt x="277" y="205"/>
                  </a:cubicBezTo>
                  <a:lnTo>
                    <a:pt x="277" y="205"/>
                  </a:lnTo>
                  <a:cubicBezTo>
                    <a:pt x="265" y="202"/>
                    <a:pt x="256" y="194"/>
                    <a:pt x="247" y="183"/>
                  </a:cubicBezTo>
                  <a:lnTo>
                    <a:pt x="247" y="183"/>
                  </a:lnTo>
                  <a:cubicBezTo>
                    <a:pt x="227" y="161"/>
                    <a:pt x="216" y="128"/>
                    <a:pt x="211" y="99"/>
                  </a:cubicBezTo>
                  <a:lnTo>
                    <a:pt x="211" y="99"/>
                  </a:lnTo>
                  <a:cubicBezTo>
                    <a:pt x="208" y="87"/>
                    <a:pt x="207" y="74"/>
                    <a:pt x="208" y="60"/>
                  </a:cubicBezTo>
                  <a:lnTo>
                    <a:pt x="208" y="60"/>
                  </a:lnTo>
                  <a:cubicBezTo>
                    <a:pt x="208" y="59"/>
                    <a:pt x="208" y="58"/>
                    <a:pt x="208" y="57"/>
                  </a:cubicBezTo>
                  <a:lnTo>
                    <a:pt x="208" y="57"/>
                  </a:lnTo>
                  <a:cubicBezTo>
                    <a:pt x="208" y="59"/>
                    <a:pt x="208" y="57"/>
                    <a:pt x="208" y="55"/>
                  </a:cubicBezTo>
                  <a:lnTo>
                    <a:pt x="208" y="55"/>
                  </a:lnTo>
                  <a:cubicBezTo>
                    <a:pt x="209" y="54"/>
                    <a:pt x="210" y="51"/>
                    <a:pt x="210" y="49"/>
                  </a:cubicBezTo>
                  <a:lnTo>
                    <a:pt x="210" y="49"/>
                  </a:lnTo>
                  <a:cubicBezTo>
                    <a:pt x="212" y="43"/>
                    <a:pt x="217" y="36"/>
                    <a:pt x="222" y="33"/>
                  </a:cubicBezTo>
                  <a:lnTo>
                    <a:pt x="222" y="33"/>
                  </a:lnTo>
                  <a:cubicBezTo>
                    <a:pt x="227" y="30"/>
                    <a:pt x="232" y="30"/>
                    <a:pt x="235" y="31"/>
                  </a:cubicBezTo>
                  <a:lnTo>
                    <a:pt x="235" y="31"/>
                  </a:lnTo>
                  <a:cubicBezTo>
                    <a:pt x="241" y="33"/>
                    <a:pt x="247" y="35"/>
                    <a:pt x="250" y="38"/>
                  </a:cubicBezTo>
                  <a:lnTo>
                    <a:pt x="250" y="38"/>
                  </a:lnTo>
                  <a:cubicBezTo>
                    <a:pt x="252" y="41"/>
                    <a:pt x="255" y="43"/>
                    <a:pt x="257" y="46"/>
                  </a:cubicBezTo>
                  <a:lnTo>
                    <a:pt x="257" y="46"/>
                  </a:lnTo>
                  <a:cubicBezTo>
                    <a:pt x="256" y="44"/>
                    <a:pt x="258" y="47"/>
                    <a:pt x="259" y="48"/>
                  </a:cubicBezTo>
                  <a:lnTo>
                    <a:pt x="259" y="48"/>
                  </a:lnTo>
                  <a:cubicBezTo>
                    <a:pt x="259" y="49"/>
                    <a:pt x="260" y="49"/>
                    <a:pt x="260" y="50"/>
                  </a:cubicBezTo>
                  <a:lnTo>
                    <a:pt x="260" y="50"/>
                  </a:lnTo>
                  <a:cubicBezTo>
                    <a:pt x="260" y="52"/>
                    <a:pt x="260" y="50"/>
                    <a:pt x="260" y="51"/>
                  </a:cubicBezTo>
                  <a:lnTo>
                    <a:pt x="260" y="51"/>
                  </a:lnTo>
                  <a:cubicBezTo>
                    <a:pt x="262" y="57"/>
                    <a:pt x="262" y="66"/>
                    <a:pt x="262" y="74"/>
                  </a:cubicBezTo>
                  <a:lnTo>
                    <a:pt x="262" y="74"/>
                  </a:lnTo>
                  <a:cubicBezTo>
                    <a:pt x="262" y="113"/>
                    <a:pt x="249" y="156"/>
                    <a:pt x="222" y="185"/>
                  </a:cubicBezTo>
                  <a:lnTo>
                    <a:pt x="222" y="185"/>
                  </a:lnTo>
                  <a:cubicBezTo>
                    <a:pt x="194" y="215"/>
                    <a:pt x="150" y="224"/>
                    <a:pt x="109" y="218"/>
                  </a:cubicBezTo>
                  <a:lnTo>
                    <a:pt x="109" y="218"/>
                  </a:lnTo>
                  <a:cubicBezTo>
                    <a:pt x="78" y="215"/>
                    <a:pt x="38" y="186"/>
                    <a:pt x="40" y="152"/>
                  </a:cubicBezTo>
                  <a:lnTo>
                    <a:pt x="40" y="152"/>
                  </a:lnTo>
                  <a:cubicBezTo>
                    <a:pt x="40" y="141"/>
                    <a:pt x="48" y="131"/>
                    <a:pt x="60" y="126"/>
                  </a:cubicBezTo>
                  <a:lnTo>
                    <a:pt x="60" y="126"/>
                  </a:lnTo>
                  <a:cubicBezTo>
                    <a:pt x="57" y="128"/>
                    <a:pt x="60" y="126"/>
                    <a:pt x="61" y="126"/>
                  </a:cubicBezTo>
                  <a:lnTo>
                    <a:pt x="61" y="126"/>
                  </a:lnTo>
                  <a:cubicBezTo>
                    <a:pt x="62" y="125"/>
                    <a:pt x="63" y="125"/>
                    <a:pt x="65" y="125"/>
                  </a:cubicBezTo>
                  <a:lnTo>
                    <a:pt x="65" y="125"/>
                  </a:lnTo>
                  <a:cubicBezTo>
                    <a:pt x="66" y="125"/>
                    <a:pt x="68" y="125"/>
                    <a:pt x="66" y="125"/>
                  </a:cubicBezTo>
                  <a:lnTo>
                    <a:pt x="66" y="125"/>
                  </a:lnTo>
                  <a:cubicBezTo>
                    <a:pt x="68" y="125"/>
                    <a:pt x="68" y="125"/>
                    <a:pt x="70" y="125"/>
                  </a:cubicBezTo>
                  <a:lnTo>
                    <a:pt x="70" y="125"/>
                  </a:lnTo>
                  <a:cubicBezTo>
                    <a:pt x="71" y="125"/>
                    <a:pt x="75" y="125"/>
                    <a:pt x="73" y="125"/>
                  </a:cubicBezTo>
                  <a:lnTo>
                    <a:pt x="73" y="125"/>
                  </a:lnTo>
                  <a:cubicBezTo>
                    <a:pt x="71" y="125"/>
                    <a:pt x="75" y="125"/>
                    <a:pt x="76" y="125"/>
                  </a:cubicBezTo>
                  <a:lnTo>
                    <a:pt x="76" y="125"/>
                  </a:lnTo>
                  <a:cubicBezTo>
                    <a:pt x="78" y="125"/>
                    <a:pt x="82" y="127"/>
                    <a:pt x="83" y="128"/>
                  </a:cubicBezTo>
                  <a:lnTo>
                    <a:pt x="83" y="128"/>
                  </a:lnTo>
                  <a:cubicBezTo>
                    <a:pt x="94" y="133"/>
                    <a:pt x="105" y="144"/>
                    <a:pt x="112" y="156"/>
                  </a:cubicBezTo>
                  <a:lnTo>
                    <a:pt x="112" y="156"/>
                  </a:lnTo>
                  <a:cubicBezTo>
                    <a:pt x="126" y="176"/>
                    <a:pt x="134" y="199"/>
                    <a:pt x="142" y="223"/>
                  </a:cubicBezTo>
                  <a:lnTo>
                    <a:pt x="142" y="223"/>
                  </a:lnTo>
                  <a:cubicBezTo>
                    <a:pt x="153" y="264"/>
                    <a:pt x="158" y="305"/>
                    <a:pt x="162" y="348"/>
                  </a:cubicBezTo>
                  <a:lnTo>
                    <a:pt x="162" y="348"/>
                  </a:lnTo>
                  <a:cubicBezTo>
                    <a:pt x="169" y="424"/>
                    <a:pt x="173" y="500"/>
                    <a:pt x="178" y="577"/>
                  </a:cubicBezTo>
                  <a:lnTo>
                    <a:pt x="178" y="577"/>
                  </a:lnTo>
                  <a:cubicBezTo>
                    <a:pt x="181" y="612"/>
                    <a:pt x="184" y="648"/>
                    <a:pt x="186" y="682"/>
                  </a:cubicBezTo>
                  <a:lnTo>
                    <a:pt x="186" y="682"/>
                  </a:lnTo>
                  <a:cubicBezTo>
                    <a:pt x="187" y="704"/>
                    <a:pt x="188" y="726"/>
                    <a:pt x="191" y="747"/>
                  </a:cubicBezTo>
                  <a:lnTo>
                    <a:pt x="191" y="747"/>
                  </a:lnTo>
                  <a:cubicBezTo>
                    <a:pt x="191" y="751"/>
                    <a:pt x="191" y="754"/>
                    <a:pt x="191" y="757"/>
                  </a:cubicBezTo>
                  <a:lnTo>
                    <a:pt x="191" y="757"/>
                  </a:lnTo>
                  <a:cubicBezTo>
                    <a:pt x="192" y="765"/>
                    <a:pt x="204" y="765"/>
                    <a:pt x="204" y="75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2" name="Google Shape;142;p8"/>
            <p:cNvSpPr/>
            <p:nvPr/>
          </p:nvSpPr>
          <p:spPr>
            <a:xfrm>
              <a:off x="4470400" y="3959225"/>
              <a:ext cx="103188" cy="11113"/>
            </a:xfrm>
            <a:custGeom>
              <a:rect b="b" l="l" r="r" t="t"/>
              <a:pathLst>
                <a:path extrusionOk="0" h="29" w="286">
                  <a:moveTo>
                    <a:pt x="285" y="28"/>
                  </a:moveTo>
                  <a:lnTo>
                    <a:pt x="0" y="28"/>
                  </a:lnTo>
                  <a:lnTo>
                    <a:pt x="0" y="0"/>
                  </a:lnTo>
                  <a:lnTo>
                    <a:pt x="285" y="0"/>
                  </a:lnTo>
                  <a:lnTo>
                    <a:pt x="285" y="28"/>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3" name="Google Shape;143;p8"/>
            <p:cNvSpPr/>
            <p:nvPr/>
          </p:nvSpPr>
          <p:spPr>
            <a:xfrm>
              <a:off x="4462463" y="3967163"/>
              <a:ext cx="120650" cy="50800"/>
            </a:xfrm>
            <a:custGeom>
              <a:rect b="b" l="l" r="r" t="t"/>
              <a:pathLst>
                <a:path extrusionOk="0" h="142" w="333">
                  <a:moveTo>
                    <a:pt x="324" y="106"/>
                  </a:moveTo>
                  <a:lnTo>
                    <a:pt x="324" y="106"/>
                  </a:lnTo>
                  <a:cubicBezTo>
                    <a:pt x="320" y="100"/>
                    <a:pt x="320" y="91"/>
                    <a:pt x="325" y="85"/>
                  </a:cubicBezTo>
                  <a:lnTo>
                    <a:pt x="327" y="84"/>
                  </a:lnTo>
                  <a:lnTo>
                    <a:pt x="327" y="84"/>
                  </a:lnTo>
                  <a:cubicBezTo>
                    <a:pt x="332" y="78"/>
                    <a:pt x="332" y="69"/>
                    <a:pt x="327" y="63"/>
                  </a:cubicBezTo>
                  <a:lnTo>
                    <a:pt x="324" y="59"/>
                  </a:lnTo>
                  <a:lnTo>
                    <a:pt x="324" y="59"/>
                  </a:lnTo>
                  <a:cubicBezTo>
                    <a:pt x="320" y="52"/>
                    <a:pt x="320" y="43"/>
                    <a:pt x="326" y="37"/>
                  </a:cubicBezTo>
                  <a:lnTo>
                    <a:pt x="326" y="37"/>
                  </a:lnTo>
                  <a:cubicBezTo>
                    <a:pt x="332" y="32"/>
                    <a:pt x="332" y="23"/>
                    <a:pt x="327" y="16"/>
                  </a:cubicBezTo>
                  <a:lnTo>
                    <a:pt x="320" y="6"/>
                  </a:lnTo>
                  <a:lnTo>
                    <a:pt x="320" y="6"/>
                  </a:lnTo>
                  <a:cubicBezTo>
                    <a:pt x="317" y="3"/>
                    <a:pt x="312" y="0"/>
                    <a:pt x="307" y="0"/>
                  </a:cubicBezTo>
                  <a:lnTo>
                    <a:pt x="24" y="0"/>
                  </a:lnTo>
                  <a:lnTo>
                    <a:pt x="24" y="0"/>
                  </a:lnTo>
                  <a:cubicBezTo>
                    <a:pt x="19" y="0"/>
                    <a:pt x="15" y="3"/>
                    <a:pt x="12" y="6"/>
                  </a:cubicBezTo>
                  <a:lnTo>
                    <a:pt x="4" y="16"/>
                  </a:lnTo>
                  <a:lnTo>
                    <a:pt x="4" y="16"/>
                  </a:lnTo>
                  <a:cubicBezTo>
                    <a:pt x="0" y="23"/>
                    <a:pt x="1" y="32"/>
                    <a:pt x="6" y="37"/>
                  </a:cubicBezTo>
                  <a:lnTo>
                    <a:pt x="6" y="37"/>
                  </a:lnTo>
                  <a:cubicBezTo>
                    <a:pt x="12" y="43"/>
                    <a:pt x="12" y="52"/>
                    <a:pt x="8" y="59"/>
                  </a:cubicBezTo>
                  <a:lnTo>
                    <a:pt x="4" y="63"/>
                  </a:lnTo>
                  <a:lnTo>
                    <a:pt x="4" y="63"/>
                  </a:lnTo>
                  <a:cubicBezTo>
                    <a:pt x="0" y="69"/>
                    <a:pt x="1" y="78"/>
                    <a:pt x="5" y="84"/>
                  </a:cubicBezTo>
                  <a:lnTo>
                    <a:pt x="7" y="85"/>
                  </a:lnTo>
                  <a:lnTo>
                    <a:pt x="7" y="85"/>
                  </a:lnTo>
                  <a:cubicBezTo>
                    <a:pt x="12" y="91"/>
                    <a:pt x="12" y="100"/>
                    <a:pt x="8" y="106"/>
                  </a:cubicBezTo>
                  <a:lnTo>
                    <a:pt x="5" y="110"/>
                  </a:lnTo>
                  <a:lnTo>
                    <a:pt x="5" y="110"/>
                  </a:lnTo>
                  <a:cubicBezTo>
                    <a:pt x="1" y="115"/>
                    <a:pt x="1" y="126"/>
                    <a:pt x="6" y="130"/>
                  </a:cubicBezTo>
                  <a:lnTo>
                    <a:pt x="7" y="132"/>
                  </a:lnTo>
                  <a:lnTo>
                    <a:pt x="7" y="132"/>
                  </a:lnTo>
                  <a:cubicBezTo>
                    <a:pt x="14" y="138"/>
                    <a:pt x="21" y="141"/>
                    <a:pt x="29" y="141"/>
                  </a:cubicBezTo>
                  <a:lnTo>
                    <a:pt x="302" y="141"/>
                  </a:lnTo>
                  <a:lnTo>
                    <a:pt x="302" y="141"/>
                  </a:lnTo>
                  <a:cubicBezTo>
                    <a:pt x="311" y="141"/>
                    <a:pt x="319" y="138"/>
                    <a:pt x="324" y="132"/>
                  </a:cubicBezTo>
                  <a:lnTo>
                    <a:pt x="326" y="130"/>
                  </a:lnTo>
                  <a:lnTo>
                    <a:pt x="326" y="130"/>
                  </a:lnTo>
                  <a:cubicBezTo>
                    <a:pt x="332" y="126"/>
                    <a:pt x="332" y="115"/>
                    <a:pt x="327" y="110"/>
                  </a:cubicBezTo>
                  <a:lnTo>
                    <a:pt x="324" y="106"/>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4" name="Google Shape;144;p8"/>
            <p:cNvSpPr/>
            <p:nvPr/>
          </p:nvSpPr>
          <p:spPr>
            <a:xfrm>
              <a:off x="5851525" y="6240463"/>
              <a:ext cx="115888" cy="134937"/>
            </a:xfrm>
            <a:custGeom>
              <a:rect b="b" l="l" r="r" t="t"/>
              <a:pathLst>
                <a:path extrusionOk="0" h="373" w="320">
                  <a:moveTo>
                    <a:pt x="307" y="90"/>
                  </a:moveTo>
                  <a:lnTo>
                    <a:pt x="307" y="90"/>
                  </a:lnTo>
                  <a:cubicBezTo>
                    <a:pt x="317" y="93"/>
                    <a:pt x="319" y="91"/>
                    <a:pt x="312" y="97"/>
                  </a:cubicBezTo>
                  <a:lnTo>
                    <a:pt x="312" y="97"/>
                  </a:lnTo>
                  <a:cubicBezTo>
                    <a:pt x="280" y="127"/>
                    <a:pt x="217" y="225"/>
                    <a:pt x="284" y="359"/>
                  </a:cubicBezTo>
                  <a:lnTo>
                    <a:pt x="284" y="359"/>
                  </a:lnTo>
                  <a:cubicBezTo>
                    <a:pt x="215" y="359"/>
                    <a:pt x="165" y="372"/>
                    <a:pt x="99" y="372"/>
                  </a:cubicBezTo>
                  <a:lnTo>
                    <a:pt x="99" y="372"/>
                  </a:lnTo>
                  <a:cubicBezTo>
                    <a:pt x="50" y="332"/>
                    <a:pt x="0" y="153"/>
                    <a:pt x="107" y="0"/>
                  </a:cubicBezTo>
                  <a:lnTo>
                    <a:pt x="307" y="90"/>
                  </a:lnTo>
                </a:path>
              </a:pathLst>
            </a:custGeom>
            <a:solidFill>
              <a:srgbClr val="FF6C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5" name="Google Shape;145;p8"/>
            <p:cNvSpPr/>
            <p:nvPr/>
          </p:nvSpPr>
          <p:spPr>
            <a:xfrm>
              <a:off x="5233988" y="6384925"/>
              <a:ext cx="692150" cy="163513"/>
            </a:xfrm>
            <a:custGeom>
              <a:rect b="b" l="l" r="r" t="t"/>
              <a:pathLst>
                <a:path extrusionOk="0" h="454" w="1922">
                  <a:moveTo>
                    <a:pt x="1910" y="28"/>
                  </a:moveTo>
                  <a:lnTo>
                    <a:pt x="1910" y="28"/>
                  </a:lnTo>
                  <a:cubicBezTo>
                    <a:pt x="1918" y="29"/>
                    <a:pt x="1921" y="37"/>
                    <a:pt x="1917" y="43"/>
                  </a:cubicBezTo>
                  <a:lnTo>
                    <a:pt x="1917" y="43"/>
                  </a:lnTo>
                  <a:cubicBezTo>
                    <a:pt x="1836" y="150"/>
                    <a:pt x="1822" y="322"/>
                    <a:pt x="1905" y="430"/>
                  </a:cubicBezTo>
                  <a:lnTo>
                    <a:pt x="1905" y="430"/>
                  </a:lnTo>
                  <a:cubicBezTo>
                    <a:pt x="1913" y="440"/>
                    <a:pt x="1901" y="453"/>
                    <a:pt x="1888" y="453"/>
                  </a:cubicBezTo>
                  <a:lnTo>
                    <a:pt x="109" y="421"/>
                  </a:lnTo>
                  <a:lnTo>
                    <a:pt x="109" y="421"/>
                  </a:lnTo>
                  <a:cubicBezTo>
                    <a:pt x="42" y="371"/>
                    <a:pt x="0" y="288"/>
                    <a:pt x="1" y="204"/>
                  </a:cubicBezTo>
                  <a:lnTo>
                    <a:pt x="1" y="204"/>
                  </a:lnTo>
                  <a:cubicBezTo>
                    <a:pt x="1" y="119"/>
                    <a:pt x="43" y="49"/>
                    <a:pt x="111" y="0"/>
                  </a:cubicBezTo>
                  <a:lnTo>
                    <a:pt x="1910" y="28"/>
                  </a:lnTo>
                </a:path>
              </a:pathLst>
            </a:custGeom>
            <a:solidFill>
              <a:srgbClr val="FF6C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6" name="Google Shape;146;p8"/>
            <p:cNvSpPr/>
            <p:nvPr/>
          </p:nvSpPr>
          <p:spPr>
            <a:xfrm>
              <a:off x="5227638" y="6376988"/>
              <a:ext cx="701675" cy="177800"/>
            </a:xfrm>
            <a:custGeom>
              <a:rect b="b" l="l" r="r" t="t"/>
              <a:pathLst>
                <a:path extrusionOk="0" h="494" w="1950">
                  <a:moveTo>
                    <a:pt x="1931" y="28"/>
                  </a:moveTo>
                  <a:lnTo>
                    <a:pt x="124" y="0"/>
                  </a:lnTo>
                  <a:lnTo>
                    <a:pt x="119" y="3"/>
                  </a:lnTo>
                  <a:lnTo>
                    <a:pt x="119" y="3"/>
                  </a:lnTo>
                  <a:cubicBezTo>
                    <a:pt x="43" y="60"/>
                    <a:pt x="1" y="137"/>
                    <a:pt x="0" y="224"/>
                  </a:cubicBezTo>
                  <a:lnTo>
                    <a:pt x="0" y="224"/>
                  </a:lnTo>
                  <a:cubicBezTo>
                    <a:pt x="0" y="314"/>
                    <a:pt x="45" y="403"/>
                    <a:pt x="117" y="457"/>
                  </a:cubicBezTo>
                  <a:lnTo>
                    <a:pt x="123" y="461"/>
                  </a:lnTo>
                  <a:lnTo>
                    <a:pt x="1908" y="493"/>
                  </a:lnTo>
                  <a:lnTo>
                    <a:pt x="1909" y="493"/>
                  </a:lnTo>
                  <a:lnTo>
                    <a:pt x="1909" y="493"/>
                  </a:lnTo>
                  <a:cubicBezTo>
                    <a:pt x="1923" y="493"/>
                    <a:pt x="1937" y="484"/>
                    <a:pt x="1944" y="472"/>
                  </a:cubicBezTo>
                  <a:lnTo>
                    <a:pt x="1944" y="472"/>
                  </a:lnTo>
                  <a:cubicBezTo>
                    <a:pt x="1948" y="463"/>
                    <a:pt x="1949" y="455"/>
                    <a:pt x="1946" y="448"/>
                  </a:cubicBezTo>
                  <a:lnTo>
                    <a:pt x="1946" y="448"/>
                  </a:lnTo>
                  <a:cubicBezTo>
                    <a:pt x="1931" y="451"/>
                    <a:pt x="1916" y="456"/>
                    <a:pt x="1901" y="452"/>
                  </a:cubicBezTo>
                  <a:lnTo>
                    <a:pt x="137" y="421"/>
                  </a:lnTo>
                  <a:lnTo>
                    <a:pt x="137" y="421"/>
                  </a:lnTo>
                  <a:cubicBezTo>
                    <a:pt x="77" y="374"/>
                    <a:pt x="40" y="300"/>
                    <a:pt x="40" y="224"/>
                  </a:cubicBezTo>
                  <a:lnTo>
                    <a:pt x="40" y="224"/>
                  </a:lnTo>
                  <a:cubicBezTo>
                    <a:pt x="41" y="152"/>
                    <a:pt x="75" y="88"/>
                    <a:pt x="137" y="40"/>
                  </a:cubicBezTo>
                  <a:lnTo>
                    <a:pt x="1839" y="67"/>
                  </a:lnTo>
                  <a:lnTo>
                    <a:pt x="1839" y="67"/>
                  </a:lnTo>
                  <a:cubicBezTo>
                    <a:pt x="1916" y="60"/>
                    <a:pt x="1903" y="60"/>
                    <a:pt x="1940" y="56"/>
                  </a:cubicBezTo>
                  <a:lnTo>
                    <a:pt x="1931" y="28"/>
                  </a:lnTo>
                </a:path>
              </a:pathLst>
            </a:custGeom>
            <a:solidFill>
              <a:srgbClr val="174F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7" name="Google Shape;147;p8"/>
            <p:cNvSpPr/>
            <p:nvPr/>
          </p:nvSpPr>
          <p:spPr>
            <a:xfrm>
              <a:off x="5211763" y="6232525"/>
              <a:ext cx="679450" cy="147638"/>
            </a:xfrm>
            <a:custGeom>
              <a:rect b="b" l="l" r="r" t="t"/>
              <a:pathLst>
                <a:path extrusionOk="0" h="409" w="1886">
                  <a:moveTo>
                    <a:pt x="1877" y="394"/>
                  </a:moveTo>
                  <a:lnTo>
                    <a:pt x="1877" y="394"/>
                  </a:lnTo>
                  <a:cubicBezTo>
                    <a:pt x="1882" y="403"/>
                    <a:pt x="1885" y="408"/>
                    <a:pt x="1885" y="408"/>
                  </a:cubicBezTo>
                  <a:lnTo>
                    <a:pt x="127" y="394"/>
                  </a:lnTo>
                  <a:lnTo>
                    <a:pt x="127" y="394"/>
                  </a:lnTo>
                  <a:cubicBezTo>
                    <a:pt x="0" y="318"/>
                    <a:pt x="50" y="30"/>
                    <a:pt x="135" y="0"/>
                  </a:cubicBezTo>
                  <a:lnTo>
                    <a:pt x="135" y="0"/>
                  </a:lnTo>
                  <a:cubicBezTo>
                    <a:pt x="211" y="0"/>
                    <a:pt x="285" y="0"/>
                    <a:pt x="361" y="2"/>
                  </a:cubicBezTo>
                  <a:lnTo>
                    <a:pt x="967" y="20"/>
                  </a:lnTo>
                  <a:lnTo>
                    <a:pt x="967" y="20"/>
                  </a:lnTo>
                  <a:cubicBezTo>
                    <a:pt x="971" y="20"/>
                    <a:pt x="974" y="20"/>
                    <a:pt x="978" y="20"/>
                  </a:cubicBezTo>
                  <a:lnTo>
                    <a:pt x="978" y="20"/>
                  </a:lnTo>
                  <a:cubicBezTo>
                    <a:pt x="1235" y="29"/>
                    <a:pt x="1525" y="39"/>
                    <a:pt x="1881" y="48"/>
                  </a:cubicBezTo>
                  <a:lnTo>
                    <a:pt x="1885" y="49"/>
                  </a:lnTo>
                  <a:lnTo>
                    <a:pt x="1885" y="49"/>
                  </a:lnTo>
                  <a:cubicBezTo>
                    <a:pt x="1778" y="203"/>
                    <a:pt x="1850" y="350"/>
                    <a:pt x="1877" y="394"/>
                  </a:cubicBezTo>
                </a:path>
              </a:pathLst>
            </a:custGeom>
            <a:solidFill>
              <a:srgbClr val="FDF5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8" name="Google Shape;148;p8"/>
            <p:cNvSpPr/>
            <p:nvPr/>
          </p:nvSpPr>
          <p:spPr>
            <a:xfrm>
              <a:off x="5219700" y="6224588"/>
              <a:ext cx="742950" cy="166687"/>
            </a:xfrm>
            <a:custGeom>
              <a:rect b="b" l="l" r="r" t="t"/>
              <a:pathLst>
                <a:path extrusionOk="0" h="463" w="2065">
                  <a:moveTo>
                    <a:pt x="112" y="395"/>
                  </a:moveTo>
                  <a:lnTo>
                    <a:pt x="112" y="395"/>
                  </a:lnTo>
                  <a:cubicBezTo>
                    <a:pt x="56" y="358"/>
                    <a:pt x="44" y="268"/>
                    <a:pt x="52" y="196"/>
                  </a:cubicBezTo>
                  <a:lnTo>
                    <a:pt x="52" y="196"/>
                  </a:lnTo>
                  <a:cubicBezTo>
                    <a:pt x="60" y="114"/>
                    <a:pt x="92" y="53"/>
                    <a:pt x="118" y="41"/>
                  </a:cubicBezTo>
                  <a:lnTo>
                    <a:pt x="118" y="41"/>
                  </a:lnTo>
                  <a:cubicBezTo>
                    <a:pt x="190" y="41"/>
                    <a:pt x="262" y="41"/>
                    <a:pt x="339" y="43"/>
                  </a:cubicBezTo>
                  <a:lnTo>
                    <a:pt x="945" y="60"/>
                  </a:lnTo>
                  <a:lnTo>
                    <a:pt x="977" y="62"/>
                  </a:lnTo>
                  <a:lnTo>
                    <a:pt x="977" y="62"/>
                  </a:lnTo>
                  <a:cubicBezTo>
                    <a:pt x="1186" y="69"/>
                    <a:pt x="1817" y="71"/>
                    <a:pt x="1881" y="80"/>
                  </a:cubicBezTo>
                  <a:lnTo>
                    <a:pt x="2064" y="132"/>
                  </a:lnTo>
                  <a:lnTo>
                    <a:pt x="1864" y="35"/>
                  </a:lnTo>
                  <a:lnTo>
                    <a:pt x="1864" y="35"/>
                  </a:lnTo>
                  <a:cubicBezTo>
                    <a:pt x="1864" y="35"/>
                    <a:pt x="1230" y="30"/>
                    <a:pt x="978" y="21"/>
                  </a:cubicBezTo>
                  <a:lnTo>
                    <a:pt x="340" y="3"/>
                  </a:lnTo>
                  <a:lnTo>
                    <a:pt x="340" y="3"/>
                  </a:lnTo>
                  <a:cubicBezTo>
                    <a:pt x="261" y="1"/>
                    <a:pt x="187" y="0"/>
                    <a:pt x="114" y="0"/>
                  </a:cubicBezTo>
                  <a:lnTo>
                    <a:pt x="111" y="0"/>
                  </a:lnTo>
                  <a:lnTo>
                    <a:pt x="108" y="2"/>
                  </a:lnTo>
                  <a:lnTo>
                    <a:pt x="108" y="2"/>
                  </a:lnTo>
                  <a:cubicBezTo>
                    <a:pt x="53" y="21"/>
                    <a:pt x="20" y="111"/>
                    <a:pt x="12" y="191"/>
                  </a:cubicBezTo>
                  <a:lnTo>
                    <a:pt x="12" y="191"/>
                  </a:lnTo>
                  <a:cubicBezTo>
                    <a:pt x="0" y="304"/>
                    <a:pt x="31" y="394"/>
                    <a:pt x="96" y="432"/>
                  </a:cubicBezTo>
                  <a:lnTo>
                    <a:pt x="100" y="435"/>
                  </a:lnTo>
                  <a:lnTo>
                    <a:pt x="1864" y="462"/>
                  </a:lnTo>
                  <a:lnTo>
                    <a:pt x="2041" y="401"/>
                  </a:lnTo>
                  <a:lnTo>
                    <a:pt x="1881" y="404"/>
                  </a:lnTo>
                  <a:lnTo>
                    <a:pt x="1881" y="404"/>
                  </a:lnTo>
                  <a:cubicBezTo>
                    <a:pt x="1873" y="404"/>
                    <a:pt x="112" y="395"/>
                    <a:pt x="112" y="395"/>
                  </a:cubicBezTo>
                </a:path>
              </a:pathLst>
            </a:custGeom>
            <a:solidFill>
              <a:srgbClr val="174F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49" name="Google Shape;149;p8"/>
            <p:cNvSpPr/>
            <p:nvPr/>
          </p:nvSpPr>
          <p:spPr>
            <a:xfrm>
              <a:off x="5295900" y="6116638"/>
              <a:ext cx="512763" cy="120650"/>
            </a:xfrm>
            <a:custGeom>
              <a:rect b="b" l="l" r="r" t="t"/>
              <a:pathLst>
                <a:path extrusionOk="0" h="334" w="1426">
                  <a:moveTo>
                    <a:pt x="1392" y="134"/>
                  </a:moveTo>
                  <a:lnTo>
                    <a:pt x="1392" y="134"/>
                  </a:lnTo>
                  <a:cubicBezTo>
                    <a:pt x="1396" y="99"/>
                    <a:pt x="1407" y="60"/>
                    <a:pt x="1425" y="27"/>
                  </a:cubicBezTo>
                  <a:lnTo>
                    <a:pt x="54" y="0"/>
                  </a:lnTo>
                  <a:lnTo>
                    <a:pt x="54" y="0"/>
                  </a:lnTo>
                  <a:cubicBezTo>
                    <a:pt x="24" y="0"/>
                    <a:pt x="0" y="25"/>
                    <a:pt x="0" y="54"/>
                  </a:cubicBezTo>
                  <a:lnTo>
                    <a:pt x="0" y="239"/>
                  </a:lnTo>
                  <a:lnTo>
                    <a:pt x="0" y="239"/>
                  </a:lnTo>
                  <a:cubicBezTo>
                    <a:pt x="0" y="269"/>
                    <a:pt x="24" y="293"/>
                    <a:pt x="54" y="293"/>
                  </a:cubicBezTo>
                  <a:lnTo>
                    <a:pt x="121" y="294"/>
                  </a:lnTo>
                  <a:lnTo>
                    <a:pt x="121" y="294"/>
                  </a:lnTo>
                  <a:cubicBezTo>
                    <a:pt x="312" y="298"/>
                    <a:pt x="507" y="305"/>
                    <a:pt x="726" y="312"/>
                  </a:cubicBezTo>
                  <a:lnTo>
                    <a:pt x="726" y="312"/>
                  </a:lnTo>
                  <a:cubicBezTo>
                    <a:pt x="730" y="313"/>
                    <a:pt x="734" y="313"/>
                    <a:pt x="737" y="313"/>
                  </a:cubicBezTo>
                  <a:lnTo>
                    <a:pt x="1425" y="333"/>
                  </a:lnTo>
                  <a:lnTo>
                    <a:pt x="1425" y="323"/>
                  </a:lnTo>
                  <a:lnTo>
                    <a:pt x="1425" y="323"/>
                  </a:lnTo>
                  <a:cubicBezTo>
                    <a:pt x="1392" y="268"/>
                    <a:pt x="1383" y="200"/>
                    <a:pt x="1392" y="134"/>
                  </a:cubicBezTo>
                </a:path>
              </a:pathLst>
            </a:custGeom>
            <a:solidFill>
              <a:srgbClr val="FDF5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0" name="Google Shape;150;p8"/>
            <p:cNvSpPr/>
            <p:nvPr/>
          </p:nvSpPr>
          <p:spPr>
            <a:xfrm>
              <a:off x="5291138" y="6110288"/>
              <a:ext cx="522287" cy="134937"/>
            </a:xfrm>
            <a:custGeom>
              <a:rect b="b" l="l" r="r" t="t"/>
              <a:pathLst>
                <a:path extrusionOk="0" h="374" w="1452">
                  <a:moveTo>
                    <a:pt x="1445" y="353"/>
                  </a:moveTo>
                  <a:lnTo>
                    <a:pt x="1445" y="353"/>
                  </a:lnTo>
                  <a:cubicBezTo>
                    <a:pt x="1445" y="364"/>
                    <a:pt x="1435" y="373"/>
                    <a:pt x="1423" y="372"/>
                  </a:cubicBezTo>
                  <a:lnTo>
                    <a:pt x="745" y="352"/>
                  </a:lnTo>
                  <a:lnTo>
                    <a:pt x="745" y="352"/>
                  </a:lnTo>
                  <a:cubicBezTo>
                    <a:pt x="517" y="344"/>
                    <a:pt x="327" y="338"/>
                    <a:pt x="140" y="335"/>
                  </a:cubicBezTo>
                  <a:lnTo>
                    <a:pt x="74" y="333"/>
                  </a:lnTo>
                  <a:lnTo>
                    <a:pt x="74" y="333"/>
                  </a:lnTo>
                  <a:lnTo>
                    <a:pt x="74" y="333"/>
                  </a:lnTo>
                  <a:cubicBezTo>
                    <a:pt x="33" y="333"/>
                    <a:pt x="0" y="300"/>
                    <a:pt x="0" y="259"/>
                  </a:cubicBezTo>
                  <a:lnTo>
                    <a:pt x="0" y="75"/>
                  </a:lnTo>
                  <a:lnTo>
                    <a:pt x="0" y="75"/>
                  </a:lnTo>
                  <a:cubicBezTo>
                    <a:pt x="0" y="33"/>
                    <a:pt x="33" y="0"/>
                    <a:pt x="74" y="0"/>
                  </a:cubicBezTo>
                  <a:lnTo>
                    <a:pt x="1431" y="27"/>
                  </a:lnTo>
                  <a:lnTo>
                    <a:pt x="1431" y="27"/>
                  </a:lnTo>
                  <a:cubicBezTo>
                    <a:pt x="1442" y="27"/>
                    <a:pt x="1451" y="37"/>
                    <a:pt x="1451" y="47"/>
                  </a:cubicBezTo>
                  <a:lnTo>
                    <a:pt x="1451" y="47"/>
                  </a:lnTo>
                  <a:lnTo>
                    <a:pt x="1451" y="47"/>
                  </a:lnTo>
                  <a:cubicBezTo>
                    <a:pt x="1450" y="58"/>
                    <a:pt x="1441" y="67"/>
                    <a:pt x="1430" y="67"/>
                  </a:cubicBezTo>
                  <a:lnTo>
                    <a:pt x="74" y="40"/>
                  </a:lnTo>
                  <a:lnTo>
                    <a:pt x="74" y="40"/>
                  </a:lnTo>
                  <a:cubicBezTo>
                    <a:pt x="55" y="40"/>
                    <a:pt x="40" y="56"/>
                    <a:pt x="40" y="75"/>
                  </a:cubicBezTo>
                  <a:lnTo>
                    <a:pt x="40" y="259"/>
                  </a:lnTo>
                  <a:lnTo>
                    <a:pt x="40" y="259"/>
                  </a:lnTo>
                  <a:cubicBezTo>
                    <a:pt x="40" y="278"/>
                    <a:pt x="55" y="293"/>
                    <a:pt x="74" y="293"/>
                  </a:cubicBezTo>
                  <a:lnTo>
                    <a:pt x="141" y="294"/>
                  </a:lnTo>
                  <a:lnTo>
                    <a:pt x="141" y="294"/>
                  </a:lnTo>
                  <a:cubicBezTo>
                    <a:pt x="328" y="298"/>
                    <a:pt x="519" y="304"/>
                    <a:pt x="747" y="313"/>
                  </a:cubicBezTo>
                  <a:lnTo>
                    <a:pt x="758" y="313"/>
                  </a:lnTo>
                  <a:lnTo>
                    <a:pt x="1425" y="332"/>
                  </a:lnTo>
                  <a:lnTo>
                    <a:pt x="1425" y="332"/>
                  </a:lnTo>
                  <a:cubicBezTo>
                    <a:pt x="1436" y="333"/>
                    <a:pt x="1445" y="342"/>
                    <a:pt x="1445" y="353"/>
                  </a:cubicBezTo>
                </a:path>
              </a:pathLst>
            </a:custGeom>
            <a:solidFill>
              <a:srgbClr val="0082E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1" name="Google Shape;151;p8"/>
            <p:cNvSpPr/>
            <p:nvPr/>
          </p:nvSpPr>
          <p:spPr>
            <a:xfrm>
              <a:off x="4797425" y="5521325"/>
              <a:ext cx="414338" cy="1058863"/>
            </a:xfrm>
            <a:custGeom>
              <a:rect b="b" l="l" r="r" t="t"/>
              <a:pathLst>
                <a:path extrusionOk="0" h="2942" w="1153">
                  <a:moveTo>
                    <a:pt x="258" y="508"/>
                  </a:moveTo>
                  <a:lnTo>
                    <a:pt x="270" y="419"/>
                  </a:lnTo>
                  <a:lnTo>
                    <a:pt x="270" y="419"/>
                  </a:lnTo>
                  <a:cubicBezTo>
                    <a:pt x="276" y="372"/>
                    <a:pt x="240" y="330"/>
                    <a:pt x="192" y="330"/>
                  </a:cubicBezTo>
                  <a:lnTo>
                    <a:pt x="115" y="330"/>
                  </a:lnTo>
                  <a:lnTo>
                    <a:pt x="115" y="325"/>
                  </a:lnTo>
                  <a:lnTo>
                    <a:pt x="115" y="325"/>
                  </a:lnTo>
                  <a:cubicBezTo>
                    <a:pt x="102" y="309"/>
                    <a:pt x="88" y="290"/>
                    <a:pt x="72" y="272"/>
                  </a:cubicBezTo>
                  <a:lnTo>
                    <a:pt x="72" y="272"/>
                  </a:lnTo>
                  <a:cubicBezTo>
                    <a:pt x="210" y="225"/>
                    <a:pt x="318" y="141"/>
                    <a:pt x="392" y="14"/>
                  </a:cubicBezTo>
                  <a:lnTo>
                    <a:pt x="420" y="0"/>
                  </a:lnTo>
                  <a:lnTo>
                    <a:pt x="420" y="0"/>
                  </a:lnTo>
                  <a:cubicBezTo>
                    <a:pt x="660" y="488"/>
                    <a:pt x="847" y="1011"/>
                    <a:pt x="995" y="1495"/>
                  </a:cubicBezTo>
                  <a:lnTo>
                    <a:pt x="995" y="1495"/>
                  </a:lnTo>
                  <a:cubicBezTo>
                    <a:pt x="1070" y="1742"/>
                    <a:pt x="1152" y="1988"/>
                    <a:pt x="1145" y="2248"/>
                  </a:cubicBezTo>
                  <a:lnTo>
                    <a:pt x="1145" y="2248"/>
                  </a:lnTo>
                  <a:cubicBezTo>
                    <a:pt x="1126" y="2904"/>
                    <a:pt x="247" y="2941"/>
                    <a:pt x="0" y="2487"/>
                  </a:cubicBezTo>
                  <a:lnTo>
                    <a:pt x="258" y="508"/>
                  </a:lnTo>
                </a:path>
              </a:pathLst>
            </a:custGeom>
            <a:solidFill>
              <a:srgbClr val="FBC9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2" name="Google Shape;152;p8"/>
            <p:cNvSpPr/>
            <p:nvPr/>
          </p:nvSpPr>
          <p:spPr>
            <a:xfrm>
              <a:off x="3063875" y="5008563"/>
              <a:ext cx="1885950" cy="639762"/>
            </a:xfrm>
            <a:custGeom>
              <a:rect b="b" l="l" r="r" t="t"/>
              <a:pathLst>
                <a:path extrusionOk="0" h="1779" w="5237">
                  <a:moveTo>
                    <a:pt x="1389" y="1066"/>
                  </a:moveTo>
                  <a:lnTo>
                    <a:pt x="1389" y="1066"/>
                  </a:lnTo>
                  <a:lnTo>
                    <a:pt x="1382" y="1546"/>
                  </a:lnTo>
                  <a:lnTo>
                    <a:pt x="1382" y="1546"/>
                  </a:lnTo>
                  <a:cubicBezTo>
                    <a:pt x="1275" y="1533"/>
                    <a:pt x="1165" y="1537"/>
                    <a:pt x="1060" y="1561"/>
                  </a:cubicBezTo>
                  <a:lnTo>
                    <a:pt x="1060" y="1561"/>
                  </a:lnTo>
                  <a:cubicBezTo>
                    <a:pt x="1016" y="1570"/>
                    <a:pt x="971" y="1584"/>
                    <a:pt x="939" y="1616"/>
                  </a:cubicBezTo>
                  <a:lnTo>
                    <a:pt x="939" y="1616"/>
                  </a:lnTo>
                  <a:cubicBezTo>
                    <a:pt x="906" y="1647"/>
                    <a:pt x="893" y="1715"/>
                    <a:pt x="919" y="1752"/>
                  </a:cubicBezTo>
                  <a:lnTo>
                    <a:pt x="919" y="1756"/>
                  </a:lnTo>
                  <a:lnTo>
                    <a:pt x="397" y="1756"/>
                  </a:lnTo>
                  <a:lnTo>
                    <a:pt x="397" y="1756"/>
                  </a:lnTo>
                  <a:cubicBezTo>
                    <a:pt x="375" y="1756"/>
                    <a:pt x="356" y="1765"/>
                    <a:pt x="343" y="1778"/>
                  </a:cubicBezTo>
                  <a:lnTo>
                    <a:pt x="343" y="1778"/>
                  </a:lnTo>
                  <a:cubicBezTo>
                    <a:pt x="208" y="1773"/>
                    <a:pt x="89" y="1735"/>
                    <a:pt x="1" y="1660"/>
                  </a:cubicBezTo>
                  <a:lnTo>
                    <a:pt x="0" y="1660"/>
                  </a:lnTo>
                  <a:lnTo>
                    <a:pt x="0" y="1660"/>
                  </a:lnTo>
                  <a:cubicBezTo>
                    <a:pt x="98" y="1389"/>
                    <a:pt x="204" y="1116"/>
                    <a:pt x="326" y="844"/>
                  </a:cubicBezTo>
                  <a:lnTo>
                    <a:pt x="326" y="844"/>
                  </a:lnTo>
                  <a:cubicBezTo>
                    <a:pt x="360" y="768"/>
                    <a:pt x="399" y="708"/>
                    <a:pt x="443" y="637"/>
                  </a:cubicBezTo>
                  <a:lnTo>
                    <a:pt x="443" y="637"/>
                  </a:lnTo>
                  <a:cubicBezTo>
                    <a:pt x="500" y="546"/>
                    <a:pt x="563" y="458"/>
                    <a:pt x="639" y="382"/>
                  </a:cubicBezTo>
                  <a:lnTo>
                    <a:pt x="639" y="382"/>
                  </a:lnTo>
                  <a:cubicBezTo>
                    <a:pt x="834" y="189"/>
                    <a:pt x="1101" y="84"/>
                    <a:pt x="1372" y="41"/>
                  </a:cubicBezTo>
                  <a:lnTo>
                    <a:pt x="1372" y="41"/>
                  </a:lnTo>
                  <a:cubicBezTo>
                    <a:pt x="1628" y="0"/>
                    <a:pt x="1950" y="8"/>
                    <a:pt x="2216" y="21"/>
                  </a:cubicBezTo>
                  <a:lnTo>
                    <a:pt x="2216" y="21"/>
                  </a:lnTo>
                  <a:cubicBezTo>
                    <a:pt x="2214" y="94"/>
                    <a:pt x="2213" y="167"/>
                    <a:pt x="2212" y="227"/>
                  </a:cubicBezTo>
                  <a:lnTo>
                    <a:pt x="2212" y="227"/>
                  </a:lnTo>
                  <a:cubicBezTo>
                    <a:pt x="2422" y="352"/>
                    <a:pt x="2738" y="330"/>
                    <a:pt x="2948" y="222"/>
                  </a:cubicBezTo>
                  <a:lnTo>
                    <a:pt x="2948" y="38"/>
                  </a:lnTo>
                  <a:lnTo>
                    <a:pt x="2948" y="38"/>
                  </a:lnTo>
                  <a:cubicBezTo>
                    <a:pt x="3392" y="20"/>
                    <a:pt x="3993" y="6"/>
                    <a:pt x="4301" y="156"/>
                  </a:cubicBezTo>
                  <a:lnTo>
                    <a:pt x="4301" y="156"/>
                  </a:lnTo>
                  <a:cubicBezTo>
                    <a:pt x="4409" y="208"/>
                    <a:pt x="4494" y="295"/>
                    <a:pt x="4571" y="385"/>
                  </a:cubicBezTo>
                  <a:lnTo>
                    <a:pt x="4571" y="385"/>
                  </a:lnTo>
                  <a:cubicBezTo>
                    <a:pt x="4830" y="689"/>
                    <a:pt x="5050" y="1047"/>
                    <a:pt x="5236" y="1426"/>
                  </a:cubicBezTo>
                  <a:lnTo>
                    <a:pt x="5208" y="1440"/>
                  </a:lnTo>
                  <a:lnTo>
                    <a:pt x="5208" y="1440"/>
                  </a:lnTo>
                  <a:cubicBezTo>
                    <a:pt x="5134" y="1567"/>
                    <a:pt x="5026" y="1651"/>
                    <a:pt x="4888" y="1698"/>
                  </a:cubicBezTo>
                  <a:lnTo>
                    <a:pt x="4888" y="1698"/>
                  </a:lnTo>
                  <a:cubicBezTo>
                    <a:pt x="4761" y="1540"/>
                    <a:pt x="4570" y="1307"/>
                    <a:pt x="4441" y="1187"/>
                  </a:cubicBezTo>
                  <a:lnTo>
                    <a:pt x="4441" y="1187"/>
                  </a:lnTo>
                  <a:cubicBezTo>
                    <a:pt x="4396" y="1146"/>
                    <a:pt x="4350" y="1105"/>
                    <a:pt x="4295" y="1079"/>
                  </a:cubicBezTo>
                  <a:lnTo>
                    <a:pt x="4295" y="1079"/>
                  </a:lnTo>
                  <a:cubicBezTo>
                    <a:pt x="3852" y="863"/>
                    <a:pt x="3370" y="1251"/>
                    <a:pt x="3410" y="1724"/>
                  </a:cubicBezTo>
                  <a:lnTo>
                    <a:pt x="3410" y="1724"/>
                  </a:lnTo>
                  <a:cubicBezTo>
                    <a:pt x="3412" y="1739"/>
                    <a:pt x="3417" y="1740"/>
                    <a:pt x="3425" y="1751"/>
                  </a:cubicBezTo>
                  <a:lnTo>
                    <a:pt x="3425" y="1756"/>
                  </a:lnTo>
                  <a:lnTo>
                    <a:pt x="3203" y="1756"/>
                  </a:lnTo>
                  <a:lnTo>
                    <a:pt x="3203" y="1756"/>
                  </a:lnTo>
                  <a:cubicBezTo>
                    <a:pt x="3216" y="1535"/>
                    <a:pt x="3234" y="1246"/>
                    <a:pt x="3231" y="1025"/>
                  </a:cubicBezTo>
                  <a:lnTo>
                    <a:pt x="3230" y="1021"/>
                  </a:lnTo>
                  <a:lnTo>
                    <a:pt x="3230" y="1021"/>
                  </a:lnTo>
                  <a:cubicBezTo>
                    <a:pt x="3231" y="1020"/>
                    <a:pt x="3233" y="1020"/>
                    <a:pt x="3234" y="1019"/>
                  </a:cubicBezTo>
                  <a:lnTo>
                    <a:pt x="3234" y="1019"/>
                  </a:lnTo>
                  <a:cubicBezTo>
                    <a:pt x="3164" y="1000"/>
                    <a:pt x="3095" y="971"/>
                    <a:pt x="3061" y="926"/>
                  </a:cubicBezTo>
                  <a:lnTo>
                    <a:pt x="3057" y="923"/>
                  </a:lnTo>
                  <a:lnTo>
                    <a:pt x="3057" y="923"/>
                  </a:lnTo>
                  <a:cubicBezTo>
                    <a:pt x="2847" y="1054"/>
                    <a:pt x="2421" y="1191"/>
                    <a:pt x="2421" y="1191"/>
                  </a:cubicBezTo>
                  <a:lnTo>
                    <a:pt x="2421" y="1191"/>
                  </a:lnTo>
                  <a:cubicBezTo>
                    <a:pt x="2377" y="1221"/>
                    <a:pt x="2305" y="1215"/>
                    <a:pt x="2256" y="1197"/>
                  </a:cubicBezTo>
                  <a:lnTo>
                    <a:pt x="2233" y="1193"/>
                  </a:lnTo>
                  <a:lnTo>
                    <a:pt x="2233" y="1193"/>
                  </a:lnTo>
                  <a:cubicBezTo>
                    <a:pt x="2041" y="1140"/>
                    <a:pt x="1864" y="1037"/>
                    <a:pt x="1722" y="897"/>
                  </a:cubicBezTo>
                  <a:lnTo>
                    <a:pt x="1722" y="897"/>
                  </a:lnTo>
                  <a:cubicBezTo>
                    <a:pt x="1630" y="979"/>
                    <a:pt x="1517" y="1043"/>
                    <a:pt x="1399" y="1064"/>
                  </a:cubicBezTo>
                  <a:lnTo>
                    <a:pt x="1399" y="1064"/>
                  </a:lnTo>
                  <a:cubicBezTo>
                    <a:pt x="1395" y="1065"/>
                    <a:pt x="1392" y="1066"/>
                    <a:pt x="1389" y="1066"/>
                  </a:cubicBezTo>
                </a:path>
              </a:pathLst>
            </a:cu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3" name="Google Shape;153;p8"/>
            <p:cNvSpPr/>
            <p:nvPr/>
          </p:nvSpPr>
          <p:spPr>
            <a:xfrm>
              <a:off x="3178175" y="5640388"/>
              <a:ext cx="1719263" cy="923925"/>
            </a:xfrm>
            <a:custGeom>
              <a:rect b="b" l="l" r="r" t="t"/>
              <a:pathLst>
                <a:path extrusionOk="0" h="2565" w="4776">
                  <a:moveTo>
                    <a:pt x="2546" y="876"/>
                  </a:moveTo>
                  <a:lnTo>
                    <a:pt x="2546" y="876"/>
                  </a:lnTo>
                  <a:cubicBezTo>
                    <a:pt x="2546" y="787"/>
                    <a:pt x="2474" y="716"/>
                    <a:pt x="2385" y="716"/>
                  </a:cubicBezTo>
                  <a:lnTo>
                    <a:pt x="2385" y="716"/>
                  </a:lnTo>
                  <a:cubicBezTo>
                    <a:pt x="2296" y="716"/>
                    <a:pt x="2225" y="787"/>
                    <a:pt x="2225" y="876"/>
                  </a:cubicBezTo>
                  <a:lnTo>
                    <a:pt x="2225" y="876"/>
                  </a:lnTo>
                  <a:cubicBezTo>
                    <a:pt x="2225" y="964"/>
                    <a:pt x="2296" y="1037"/>
                    <a:pt x="2385" y="1037"/>
                  </a:cubicBezTo>
                  <a:lnTo>
                    <a:pt x="2385" y="1037"/>
                  </a:lnTo>
                  <a:cubicBezTo>
                    <a:pt x="2474" y="1037"/>
                    <a:pt x="2546" y="964"/>
                    <a:pt x="2546" y="876"/>
                  </a:cubicBezTo>
                  <a:close/>
                  <a:moveTo>
                    <a:pt x="1214" y="0"/>
                  </a:moveTo>
                  <a:lnTo>
                    <a:pt x="1886" y="0"/>
                  </a:lnTo>
                  <a:lnTo>
                    <a:pt x="2092" y="0"/>
                  </a:lnTo>
                  <a:lnTo>
                    <a:pt x="2886" y="0"/>
                  </a:lnTo>
                  <a:lnTo>
                    <a:pt x="3108" y="0"/>
                  </a:lnTo>
                  <a:lnTo>
                    <a:pt x="3262" y="0"/>
                  </a:lnTo>
                  <a:lnTo>
                    <a:pt x="4614" y="0"/>
                  </a:lnTo>
                  <a:lnTo>
                    <a:pt x="4691" y="0"/>
                  </a:lnTo>
                  <a:lnTo>
                    <a:pt x="4691" y="0"/>
                  </a:lnTo>
                  <a:cubicBezTo>
                    <a:pt x="4739" y="0"/>
                    <a:pt x="4775" y="42"/>
                    <a:pt x="4770" y="89"/>
                  </a:cubicBezTo>
                  <a:lnTo>
                    <a:pt x="4757" y="178"/>
                  </a:lnTo>
                  <a:lnTo>
                    <a:pt x="4499" y="2157"/>
                  </a:lnTo>
                  <a:lnTo>
                    <a:pt x="4452" y="2510"/>
                  </a:lnTo>
                  <a:lnTo>
                    <a:pt x="4452" y="2510"/>
                  </a:lnTo>
                  <a:cubicBezTo>
                    <a:pt x="4448" y="2541"/>
                    <a:pt x="4422" y="2564"/>
                    <a:pt x="4390" y="2564"/>
                  </a:cubicBezTo>
                  <a:lnTo>
                    <a:pt x="307" y="2557"/>
                  </a:lnTo>
                  <a:lnTo>
                    <a:pt x="307" y="2557"/>
                  </a:lnTo>
                  <a:cubicBezTo>
                    <a:pt x="276" y="2556"/>
                    <a:pt x="250" y="2533"/>
                    <a:pt x="247" y="2501"/>
                  </a:cubicBezTo>
                  <a:lnTo>
                    <a:pt x="230" y="2329"/>
                  </a:lnTo>
                  <a:lnTo>
                    <a:pt x="2" y="87"/>
                  </a:lnTo>
                  <a:lnTo>
                    <a:pt x="2" y="87"/>
                  </a:lnTo>
                  <a:cubicBezTo>
                    <a:pt x="0" y="62"/>
                    <a:pt x="9" y="39"/>
                    <a:pt x="26" y="22"/>
                  </a:cubicBezTo>
                  <a:lnTo>
                    <a:pt x="26" y="22"/>
                  </a:lnTo>
                  <a:cubicBezTo>
                    <a:pt x="39" y="9"/>
                    <a:pt x="58" y="0"/>
                    <a:pt x="80" y="0"/>
                  </a:cubicBezTo>
                  <a:lnTo>
                    <a:pt x="602" y="0"/>
                  </a:lnTo>
                  <a:lnTo>
                    <a:pt x="1214"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4" name="Google Shape;154;p8"/>
            <p:cNvSpPr/>
            <p:nvPr/>
          </p:nvSpPr>
          <p:spPr>
            <a:xfrm>
              <a:off x="4276725" y="5319713"/>
              <a:ext cx="561975" cy="322262"/>
            </a:xfrm>
            <a:custGeom>
              <a:rect b="b" l="l" r="r" t="t"/>
              <a:pathLst>
                <a:path extrusionOk="0" h="894" w="1562">
                  <a:moveTo>
                    <a:pt x="1518" y="834"/>
                  </a:moveTo>
                  <a:lnTo>
                    <a:pt x="1518" y="834"/>
                  </a:lnTo>
                  <a:cubicBezTo>
                    <a:pt x="1534" y="853"/>
                    <a:pt x="1547" y="872"/>
                    <a:pt x="1561" y="888"/>
                  </a:cubicBezTo>
                  <a:lnTo>
                    <a:pt x="1561" y="893"/>
                  </a:lnTo>
                  <a:lnTo>
                    <a:pt x="209" y="893"/>
                  </a:lnTo>
                  <a:lnTo>
                    <a:pt x="55" y="893"/>
                  </a:lnTo>
                  <a:lnTo>
                    <a:pt x="55" y="888"/>
                  </a:lnTo>
                  <a:lnTo>
                    <a:pt x="55" y="888"/>
                  </a:lnTo>
                  <a:cubicBezTo>
                    <a:pt x="47" y="876"/>
                    <a:pt x="42" y="876"/>
                    <a:pt x="40" y="861"/>
                  </a:cubicBezTo>
                  <a:lnTo>
                    <a:pt x="40" y="861"/>
                  </a:lnTo>
                  <a:cubicBezTo>
                    <a:pt x="0" y="388"/>
                    <a:pt x="482" y="0"/>
                    <a:pt x="925" y="216"/>
                  </a:cubicBezTo>
                  <a:lnTo>
                    <a:pt x="925" y="216"/>
                  </a:lnTo>
                  <a:cubicBezTo>
                    <a:pt x="980" y="242"/>
                    <a:pt x="1026" y="283"/>
                    <a:pt x="1071" y="324"/>
                  </a:cubicBezTo>
                  <a:lnTo>
                    <a:pt x="1071" y="324"/>
                  </a:lnTo>
                  <a:cubicBezTo>
                    <a:pt x="1200" y="444"/>
                    <a:pt x="1391" y="677"/>
                    <a:pt x="1518" y="834"/>
                  </a:cubicBezTo>
                </a:path>
              </a:pathLst>
            </a:custGeom>
            <a:solidFill>
              <a:srgbClr val="FBC9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5" name="Google Shape;155;p8"/>
            <p:cNvSpPr/>
            <p:nvPr/>
          </p:nvSpPr>
          <p:spPr>
            <a:xfrm>
              <a:off x="3708400" y="4365625"/>
              <a:ext cx="574675" cy="387350"/>
            </a:xfrm>
            <a:custGeom>
              <a:rect b="b" l="l" r="r" t="t"/>
              <a:pathLst>
                <a:path extrusionOk="0" h="1077" w="1596">
                  <a:moveTo>
                    <a:pt x="235" y="739"/>
                  </a:moveTo>
                  <a:lnTo>
                    <a:pt x="235" y="739"/>
                  </a:lnTo>
                  <a:cubicBezTo>
                    <a:pt x="235" y="778"/>
                    <a:pt x="235" y="816"/>
                    <a:pt x="235" y="854"/>
                  </a:cubicBezTo>
                  <a:lnTo>
                    <a:pt x="235" y="854"/>
                  </a:lnTo>
                  <a:lnTo>
                    <a:pt x="235" y="854"/>
                  </a:lnTo>
                  <a:cubicBezTo>
                    <a:pt x="132" y="889"/>
                    <a:pt x="0" y="795"/>
                    <a:pt x="9" y="687"/>
                  </a:cubicBezTo>
                  <a:lnTo>
                    <a:pt x="9" y="687"/>
                  </a:lnTo>
                  <a:cubicBezTo>
                    <a:pt x="17" y="578"/>
                    <a:pt x="100" y="502"/>
                    <a:pt x="196" y="552"/>
                  </a:cubicBezTo>
                  <a:lnTo>
                    <a:pt x="197" y="552"/>
                  </a:lnTo>
                  <a:lnTo>
                    <a:pt x="197" y="552"/>
                  </a:lnTo>
                  <a:cubicBezTo>
                    <a:pt x="211" y="575"/>
                    <a:pt x="223" y="595"/>
                    <a:pt x="235" y="610"/>
                  </a:cubicBezTo>
                  <a:lnTo>
                    <a:pt x="235" y="610"/>
                  </a:lnTo>
                  <a:cubicBezTo>
                    <a:pt x="239" y="616"/>
                    <a:pt x="246" y="613"/>
                    <a:pt x="247" y="606"/>
                  </a:cubicBezTo>
                  <a:lnTo>
                    <a:pt x="247" y="606"/>
                  </a:lnTo>
                  <a:cubicBezTo>
                    <a:pt x="261" y="496"/>
                    <a:pt x="326" y="285"/>
                    <a:pt x="371" y="171"/>
                  </a:cubicBezTo>
                  <a:lnTo>
                    <a:pt x="377" y="163"/>
                  </a:lnTo>
                  <a:lnTo>
                    <a:pt x="377" y="163"/>
                  </a:lnTo>
                  <a:cubicBezTo>
                    <a:pt x="420" y="190"/>
                    <a:pt x="434" y="198"/>
                    <a:pt x="476" y="225"/>
                  </a:cubicBezTo>
                  <a:lnTo>
                    <a:pt x="476" y="225"/>
                  </a:lnTo>
                  <a:cubicBezTo>
                    <a:pt x="483" y="229"/>
                    <a:pt x="492" y="222"/>
                    <a:pt x="489" y="213"/>
                  </a:cubicBezTo>
                  <a:lnTo>
                    <a:pt x="489" y="213"/>
                  </a:lnTo>
                  <a:cubicBezTo>
                    <a:pt x="458" y="144"/>
                    <a:pt x="433" y="72"/>
                    <a:pt x="413" y="0"/>
                  </a:cubicBezTo>
                  <a:lnTo>
                    <a:pt x="413" y="0"/>
                  </a:lnTo>
                  <a:cubicBezTo>
                    <a:pt x="478" y="148"/>
                    <a:pt x="664" y="224"/>
                    <a:pt x="861" y="178"/>
                  </a:cubicBezTo>
                  <a:lnTo>
                    <a:pt x="861" y="178"/>
                  </a:lnTo>
                  <a:cubicBezTo>
                    <a:pt x="861" y="178"/>
                    <a:pt x="798" y="117"/>
                    <a:pt x="743" y="40"/>
                  </a:cubicBezTo>
                  <a:lnTo>
                    <a:pt x="744" y="40"/>
                  </a:lnTo>
                  <a:lnTo>
                    <a:pt x="744" y="40"/>
                  </a:lnTo>
                  <a:cubicBezTo>
                    <a:pt x="895" y="140"/>
                    <a:pt x="1011" y="149"/>
                    <a:pt x="1147" y="150"/>
                  </a:cubicBezTo>
                  <a:lnTo>
                    <a:pt x="1147" y="150"/>
                  </a:lnTo>
                  <a:cubicBezTo>
                    <a:pt x="1195" y="197"/>
                    <a:pt x="1255" y="230"/>
                    <a:pt x="1320" y="246"/>
                  </a:cubicBezTo>
                  <a:lnTo>
                    <a:pt x="1319" y="254"/>
                  </a:lnTo>
                  <a:lnTo>
                    <a:pt x="1319" y="254"/>
                  </a:lnTo>
                  <a:cubicBezTo>
                    <a:pt x="1313" y="348"/>
                    <a:pt x="1331" y="548"/>
                    <a:pt x="1356" y="651"/>
                  </a:cubicBezTo>
                  <a:lnTo>
                    <a:pt x="1356" y="651"/>
                  </a:lnTo>
                  <a:cubicBezTo>
                    <a:pt x="1357" y="657"/>
                    <a:pt x="1366" y="658"/>
                    <a:pt x="1369" y="652"/>
                  </a:cubicBezTo>
                  <a:lnTo>
                    <a:pt x="1369" y="652"/>
                  </a:lnTo>
                  <a:cubicBezTo>
                    <a:pt x="1383" y="621"/>
                    <a:pt x="1399" y="592"/>
                    <a:pt x="1415" y="562"/>
                  </a:cubicBezTo>
                  <a:lnTo>
                    <a:pt x="1415" y="562"/>
                  </a:lnTo>
                  <a:cubicBezTo>
                    <a:pt x="1498" y="515"/>
                    <a:pt x="1590" y="589"/>
                    <a:pt x="1593" y="689"/>
                  </a:cubicBezTo>
                  <a:lnTo>
                    <a:pt x="1593" y="689"/>
                  </a:lnTo>
                  <a:cubicBezTo>
                    <a:pt x="1595" y="794"/>
                    <a:pt x="1461" y="879"/>
                    <a:pt x="1361" y="848"/>
                  </a:cubicBezTo>
                  <a:lnTo>
                    <a:pt x="1347" y="847"/>
                  </a:lnTo>
                  <a:lnTo>
                    <a:pt x="1353" y="735"/>
                  </a:lnTo>
                  <a:lnTo>
                    <a:pt x="1353" y="735"/>
                  </a:lnTo>
                  <a:cubicBezTo>
                    <a:pt x="1354" y="729"/>
                    <a:pt x="1346" y="726"/>
                    <a:pt x="1342" y="732"/>
                  </a:cubicBezTo>
                  <a:lnTo>
                    <a:pt x="1342" y="732"/>
                  </a:lnTo>
                  <a:cubicBezTo>
                    <a:pt x="1096" y="1076"/>
                    <a:pt x="490" y="1069"/>
                    <a:pt x="235" y="739"/>
                  </a:cubicBezTo>
                </a:path>
              </a:pathLst>
            </a:custGeom>
            <a:solidFill>
              <a:srgbClr val="FBC9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6" name="Google Shape;156;p8"/>
            <p:cNvSpPr/>
            <p:nvPr/>
          </p:nvSpPr>
          <p:spPr>
            <a:xfrm>
              <a:off x="3727450" y="4159250"/>
              <a:ext cx="555625" cy="444500"/>
            </a:xfrm>
            <a:custGeom>
              <a:rect b="b" l="l" r="r" t="t"/>
              <a:pathLst>
                <a:path extrusionOk="0" h="1234" w="1545">
                  <a:moveTo>
                    <a:pt x="1098" y="724"/>
                  </a:moveTo>
                  <a:lnTo>
                    <a:pt x="1098" y="724"/>
                  </a:lnTo>
                  <a:cubicBezTo>
                    <a:pt x="962" y="724"/>
                    <a:pt x="846" y="714"/>
                    <a:pt x="695" y="614"/>
                  </a:cubicBezTo>
                  <a:lnTo>
                    <a:pt x="694" y="614"/>
                  </a:lnTo>
                  <a:lnTo>
                    <a:pt x="694" y="614"/>
                  </a:lnTo>
                  <a:cubicBezTo>
                    <a:pt x="749" y="691"/>
                    <a:pt x="812" y="753"/>
                    <a:pt x="812" y="753"/>
                  </a:cubicBezTo>
                  <a:lnTo>
                    <a:pt x="812" y="753"/>
                  </a:lnTo>
                  <a:cubicBezTo>
                    <a:pt x="615" y="798"/>
                    <a:pt x="429" y="722"/>
                    <a:pt x="364" y="574"/>
                  </a:cubicBezTo>
                  <a:lnTo>
                    <a:pt x="364" y="574"/>
                  </a:lnTo>
                  <a:cubicBezTo>
                    <a:pt x="384" y="646"/>
                    <a:pt x="409" y="718"/>
                    <a:pt x="440" y="788"/>
                  </a:cubicBezTo>
                  <a:lnTo>
                    <a:pt x="440" y="788"/>
                  </a:lnTo>
                  <a:cubicBezTo>
                    <a:pt x="443" y="796"/>
                    <a:pt x="434" y="804"/>
                    <a:pt x="427" y="799"/>
                  </a:cubicBezTo>
                  <a:lnTo>
                    <a:pt x="427" y="799"/>
                  </a:lnTo>
                  <a:cubicBezTo>
                    <a:pt x="385" y="772"/>
                    <a:pt x="371" y="764"/>
                    <a:pt x="328" y="737"/>
                  </a:cubicBezTo>
                  <a:lnTo>
                    <a:pt x="322" y="745"/>
                  </a:lnTo>
                  <a:lnTo>
                    <a:pt x="322" y="745"/>
                  </a:lnTo>
                  <a:cubicBezTo>
                    <a:pt x="277" y="859"/>
                    <a:pt x="212" y="1070"/>
                    <a:pt x="198" y="1181"/>
                  </a:cubicBezTo>
                  <a:lnTo>
                    <a:pt x="198" y="1181"/>
                  </a:lnTo>
                  <a:cubicBezTo>
                    <a:pt x="197" y="1187"/>
                    <a:pt x="190" y="1190"/>
                    <a:pt x="186" y="1184"/>
                  </a:cubicBezTo>
                  <a:lnTo>
                    <a:pt x="186" y="1184"/>
                  </a:lnTo>
                  <a:cubicBezTo>
                    <a:pt x="174" y="1169"/>
                    <a:pt x="162" y="1150"/>
                    <a:pt x="148" y="1126"/>
                  </a:cubicBezTo>
                  <a:lnTo>
                    <a:pt x="148" y="1126"/>
                  </a:lnTo>
                  <a:cubicBezTo>
                    <a:pt x="87" y="1018"/>
                    <a:pt x="8" y="833"/>
                    <a:pt x="8" y="676"/>
                  </a:cubicBezTo>
                  <a:lnTo>
                    <a:pt x="8" y="676"/>
                  </a:lnTo>
                  <a:cubicBezTo>
                    <a:pt x="8" y="583"/>
                    <a:pt x="0" y="516"/>
                    <a:pt x="41" y="423"/>
                  </a:cubicBezTo>
                  <a:lnTo>
                    <a:pt x="41" y="423"/>
                  </a:lnTo>
                  <a:cubicBezTo>
                    <a:pt x="72" y="352"/>
                    <a:pt x="161" y="256"/>
                    <a:pt x="305" y="256"/>
                  </a:cubicBezTo>
                  <a:lnTo>
                    <a:pt x="305" y="256"/>
                  </a:lnTo>
                  <a:cubicBezTo>
                    <a:pt x="441" y="149"/>
                    <a:pt x="583" y="202"/>
                    <a:pt x="583" y="202"/>
                  </a:cubicBezTo>
                  <a:lnTo>
                    <a:pt x="583" y="202"/>
                  </a:lnTo>
                  <a:cubicBezTo>
                    <a:pt x="745" y="16"/>
                    <a:pt x="1234" y="0"/>
                    <a:pt x="1233" y="20"/>
                  </a:cubicBezTo>
                  <a:lnTo>
                    <a:pt x="1233" y="20"/>
                  </a:lnTo>
                  <a:cubicBezTo>
                    <a:pt x="1116" y="52"/>
                    <a:pt x="1009" y="72"/>
                    <a:pt x="946" y="194"/>
                  </a:cubicBezTo>
                  <a:lnTo>
                    <a:pt x="946" y="194"/>
                  </a:lnTo>
                  <a:cubicBezTo>
                    <a:pt x="1059" y="208"/>
                    <a:pt x="1196" y="206"/>
                    <a:pt x="1292" y="265"/>
                  </a:cubicBezTo>
                  <a:lnTo>
                    <a:pt x="1292" y="265"/>
                  </a:lnTo>
                  <a:cubicBezTo>
                    <a:pt x="1301" y="271"/>
                    <a:pt x="1299" y="284"/>
                    <a:pt x="1289" y="287"/>
                  </a:cubicBezTo>
                  <a:lnTo>
                    <a:pt x="1289" y="287"/>
                  </a:lnTo>
                  <a:cubicBezTo>
                    <a:pt x="1233" y="302"/>
                    <a:pt x="1178" y="323"/>
                    <a:pt x="1128" y="351"/>
                  </a:cubicBezTo>
                  <a:lnTo>
                    <a:pt x="1128" y="351"/>
                  </a:lnTo>
                  <a:cubicBezTo>
                    <a:pt x="1277" y="320"/>
                    <a:pt x="1379" y="347"/>
                    <a:pt x="1438" y="414"/>
                  </a:cubicBezTo>
                  <a:lnTo>
                    <a:pt x="1438" y="414"/>
                  </a:lnTo>
                  <a:cubicBezTo>
                    <a:pt x="1544" y="536"/>
                    <a:pt x="1528" y="691"/>
                    <a:pt x="1502" y="837"/>
                  </a:cubicBezTo>
                  <a:lnTo>
                    <a:pt x="1502" y="837"/>
                  </a:lnTo>
                  <a:cubicBezTo>
                    <a:pt x="1482" y="948"/>
                    <a:pt x="1421" y="1041"/>
                    <a:pt x="1366" y="1136"/>
                  </a:cubicBezTo>
                  <a:lnTo>
                    <a:pt x="1366" y="1136"/>
                  </a:lnTo>
                  <a:cubicBezTo>
                    <a:pt x="1350" y="1166"/>
                    <a:pt x="1334" y="1196"/>
                    <a:pt x="1320" y="1226"/>
                  </a:cubicBezTo>
                  <a:lnTo>
                    <a:pt x="1320" y="1226"/>
                  </a:lnTo>
                  <a:cubicBezTo>
                    <a:pt x="1317" y="1233"/>
                    <a:pt x="1308" y="1232"/>
                    <a:pt x="1307" y="1225"/>
                  </a:cubicBezTo>
                  <a:lnTo>
                    <a:pt x="1307" y="1225"/>
                  </a:lnTo>
                  <a:cubicBezTo>
                    <a:pt x="1282" y="1122"/>
                    <a:pt x="1264" y="922"/>
                    <a:pt x="1270" y="828"/>
                  </a:cubicBezTo>
                  <a:lnTo>
                    <a:pt x="1271" y="820"/>
                  </a:lnTo>
                  <a:lnTo>
                    <a:pt x="1271" y="820"/>
                  </a:lnTo>
                  <a:cubicBezTo>
                    <a:pt x="1206" y="804"/>
                    <a:pt x="1146" y="771"/>
                    <a:pt x="1098" y="724"/>
                  </a:cubicBezTo>
                </a:path>
              </a:pathLst>
            </a:custGeom>
            <a:solidFill>
              <a:srgbClr val="CA49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7" name="Google Shape;157;p8"/>
            <p:cNvSpPr/>
            <p:nvPr/>
          </p:nvSpPr>
          <p:spPr>
            <a:xfrm>
              <a:off x="3567113" y="5330825"/>
              <a:ext cx="660400" cy="152400"/>
            </a:xfrm>
            <a:custGeom>
              <a:rect b="b" l="l" r="r" t="t"/>
              <a:pathLst>
                <a:path extrusionOk="0" h="425" w="1836">
                  <a:moveTo>
                    <a:pt x="801" y="411"/>
                  </a:moveTo>
                  <a:lnTo>
                    <a:pt x="799" y="424"/>
                  </a:lnTo>
                  <a:lnTo>
                    <a:pt x="793" y="424"/>
                  </a:lnTo>
                  <a:lnTo>
                    <a:pt x="793" y="424"/>
                  </a:lnTo>
                  <a:cubicBezTo>
                    <a:pt x="520" y="367"/>
                    <a:pt x="254" y="281"/>
                    <a:pt x="0" y="167"/>
                  </a:cubicBezTo>
                  <a:lnTo>
                    <a:pt x="0" y="167"/>
                  </a:lnTo>
                  <a:cubicBezTo>
                    <a:pt x="118" y="146"/>
                    <a:pt x="231" y="82"/>
                    <a:pt x="323" y="0"/>
                  </a:cubicBezTo>
                  <a:lnTo>
                    <a:pt x="323" y="0"/>
                  </a:lnTo>
                  <a:cubicBezTo>
                    <a:pt x="465" y="140"/>
                    <a:pt x="642" y="243"/>
                    <a:pt x="834" y="296"/>
                  </a:cubicBezTo>
                  <a:lnTo>
                    <a:pt x="857" y="300"/>
                  </a:lnTo>
                  <a:lnTo>
                    <a:pt x="857" y="300"/>
                  </a:lnTo>
                  <a:cubicBezTo>
                    <a:pt x="906" y="318"/>
                    <a:pt x="978" y="324"/>
                    <a:pt x="1022" y="294"/>
                  </a:cubicBezTo>
                  <a:lnTo>
                    <a:pt x="1022" y="294"/>
                  </a:lnTo>
                  <a:cubicBezTo>
                    <a:pt x="1022" y="294"/>
                    <a:pt x="1448" y="157"/>
                    <a:pt x="1658" y="26"/>
                  </a:cubicBezTo>
                  <a:lnTo>
                    <a:pt x="1662" y="29"/>
                  </a:lnTo>
                  <a:lnTo>
                    <a:pt x="1662" y="29"/>
                  </a:lnTo>
                  <a:cubicBezTo>
                    <a:pt x="1696" y="74"/>
                    <a:pt x="1765" y="103"/>
                    <a:pt x="1835" y="122"/>
                  </a:cubicBezTo>
                  <a:lnTo>
                    <a:pt x="1835" y="122"/>
                  </a:lnTo>
                  <a:cubicBezTo>
                    <a:pt x="1834" y="123"/>
                    <a:pt x="1832" y="123"/>
                    <a:pt x="1831" y="124"/>
                  </a:cubicBezTo>
                  <a:lnTo>
                    <a:pt x="1831" y="124"/>
                  </a:lnTo>
                  <a:cubicBezTo>
                    <a:pt x="1536" y="238"/>
                    <a:pt x="1327" y="370"/>
                    <a:pt x="1059" y="418"/>
                  </a:cubicBezTo>
                  <a:lnTo>
                    <a:pt x="1054" y="418"/>
                  </a:lnTo>
                  <a:lnTo>
                    <a:pt x="1054" y="418"/>
                  </a:lnTo>
                  <a:cubicBezTo>
                    <a:pt x="1054" y="415"/>
                    <a:pt x="1055" y="412"/>
                    <a:pt x="1055" y="410"/>
                  </a:cubicBezTo>
                  <a:lnTo>
                    <a:pt x="1055" y="410"/>
                  </a:lnTo>
                  <a:cubicBezTo>
                    <a:pt x="964" y="424"/>
                    <a:pt x="915" y="424"/>
                    <a:pt x="801" y="41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8" name="Google Shape;158;p8"/>
            <p:cNvSpPr/>
            <p:nvPr/>
          </p:nvSpPr>
          <p:spPr>
            <a:xfrm>
              <a:off x="3930650" y="5376863"/>
              <a:ext cx="296863" cy="265112"/>
            </a:xfrm>
            <a:custGeom>
              <a:rect b="b" l="l" r="r" t="t"/>
              <a:pathLst>
                <a:path extrusionOk="0" h="736" w="826">
                  <a:moveTo>
                    <a:pt x="822" y="4"/>
                  </a:moveTo>
                  <a:lnTo>
                    <a:pt x="822" y="4"/>
                  </a:lnTo>
                  <a:cubicBezTo>
                    <a:pt x="825" y="225"/>
                    <a:pt x="807" y="514"/>
                    <a:pt x="795" y="735"/>
                  </a:cubicBezTo>
                  <a:lnTo>
                    <a:pt x="0" y="735"/>
                  </a:lnTo>
                  <a:lnTo>
                    <a:pt x="0" y="735"/>
                  </a:lnTo>
                  <a:cubicBezTo>
                    <a:pt x="14" y="580"/>
                    <a:pt x="36" y="366"/>
                    <a:pt x="44" y="294"/>
                  </a:cubicBezTo>
                  <a:lnTo>
                    <a:pt x="49" y="294"/>
                  </a:lnTo>
                  <a:lnTo>
                    <a:pt x="49" y="294"/>
                  </a:lnTo>
                  <a:cubicBezTo>
                    <a:pt x="317" y="246"/>
                    <a:pt x="526" y="114"/>
                    <a:pt x="821" y="0"/>
                  </a:cubicBezTo>
                  <a:lnTo>
                    <a:pt x="822" y="4"/>
                  </a:lnTo>
                </a:path>
              </a:pathLst>
            </a:custGeom>
            <a:solidFill>
              <a:srgbClr val="FFC0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59" name="Google Shape;159;p8"/>
            <p:cNvSpPr/>
            <p:nvPr/>
          </p:nvSpPr>
          <p:spPr>
            <a:xfrm>
              <a:off x="3794125" y="4627563"/>
              <a:ext cx="403225" cy="368300"/>
            </a:xfrm>
            <a:custGeom>
              <a:rect b="b" l="l" r="r" t="t"/>
              <a:pathLst>
                <a:path extrusionOk="0" h="1022" w="1120">
                  <a:moveTo>
                    <a:pt x="1107" y="6"/>
                  </a:moveTo>
                  <a:lnTo>
                    <a:pt x="1107" y="6"/>
                  </a:lnTo>
                  <a:cubicBezTo>
                    <a:pt x="1111" y="0"/>
                    <a:pt x="1119" y="4"/>
                    <a:pt x="1118" y="10"/>
                  </a:cubicBezTo>
                  <a:lnTo>
                    <a:pt x="1112" y="121"/>
                  </a:lnTo>
                  <a:lnTo>
                    <a:pt x="1076" y="676"/>
                  </a:lnTo>
                  <a:lnTo>
                    <a:pt x="1076" y="676"/>
                  </a:lnTo>
                  <a:cubicBezTo>
                    <a:pt x="1072" y="715"/>
                    <a:pt x="1055" y="751"/>
                    <a:pt x="1027" y="779"/>
                  </a:cubicBezTo>
                  <a:lnTo>
                    <a:pt x="1027" y="779"/>
                  </a:lnTo>
                  <a:cubicBezTo>
                    <a:pt x="996" y="809"/>
                    <a:pt x="959" y="838"/>
                    <a:pt x="921" y="865"/>
                  </a:cubicBezTo>
                  <a:lnTo>
                    <a:pt x="921" y="865"/>
                  </a:lnTo>
                  <a:cubicBezTo>
                    <a:pt x="894" y="885"/>
                    <a:pt x="866" y="903"/>
                    <a:pt x="840" y="920"/>
                  </a:cubicBezTo>
                  <a:lnTo>
                    <a:pt x="840" y="920"/>
                  </a:lnTo>
                  <a:cubicBezTo>
                    <a:pt x="729" y="995"/>
                    <a:pt x="593" y="1021"/>
                    <a:pt x="462" y="991"/>
                  </a:cubicBezTo>
                  <a:lnTo>
                    <a:pt x="462" y="991"/>
                  </a:lnTo>
                  <a:cubicBezTo>
                    <a:pt x="365" y="969"/>
                    <a:pt x="270" y="928"/>
                    <a:pt x="193" y="874"/>
                  </a:cubicBezTo>
                  <a:lnTo>
                    <a:pt x="193" y="874"/>
                  </a:lnTo>
                  <a:cubicBezTo>
                    <a:pt x="132" y="833"/>
                    <a:pt x="81" y="784"/>
                    <a:pt x="45" y="732"/>
                  </a:cubicBezTo>
                  <a:lnTo>
                    <a:pt x="45" y="732"/>
                  </a:lnTo>
                  <a:cubicBezTo>
                    <a:pt x="31" y="712"/>
                    <a:pt x="26" y="687"/>
                    <a:pt x="25" y="661"/>
                  </a:cubicBezTo>
                  <a:lnTo>
                    <a:pt x="25" y="661"/>
                  </a:lnTo>
                  <a:cubicBezTo>
                    <a:pt x="25" y="658"/>
                    <a:pt x="25" y="654"/>
                    <a:pt x="25" y="651"/>
                  </a:cubicBezTo>
                  <a:lnTo>
                    <a:pt x="25" y="651"/>
                  </a:lnTo>
                  <a:cubicBezTo>
                    <a:pt x="9" y="478"/>
                    <a:pt x="1" y="303"/>
                    <a:pt x="0" y="129"/>
                  </a:cubicBezTo>
                  <a:lnTo>
                    <a:pt x="0" y="129"/>
                  </a:lnTo>
                  <a:cubicBezTo>
                    <a:pt x="0" y="90"/>
                    <a:pt x="0" y="52"/>
                    <a:pt x="1" y="13"/>
                  </a:cubicBezTo>
                  <a:lnTo>
                    <a:pt x="1" y="13"/>
                  </a:lnTo>
                  <a:cubicBezTo>
                    <a:pt x="255" y="343"/>
                    <a:pt x="861" y="350"/>
                    <a:pt x="1107" y="6"/>
                  </a:cubicBezTo>
                </a:path>
              </a:pathLst>
            </a:custGeom>
            <a:solidFill>
              <a:srgbClr val="007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0" name="Google Shape;160;p8"/>
            <p:cNvSpPr/>
            <p:nvPr/>
          </p:nvSpPr>
          <p:spPr>
            <a:xfrm>
              <a:off x="3860800" y="4938713"/>
              <a:ext cx="265113" cy="196850"/>
            </a:xfrm>
            <a:custGeom>
              <a:rect b="b" l="l" r="r" t="t"/>
              <a:pathLst>
                <a:path extrusionOk="0" h="546" w="737">
                  <a:moveTo>
                    <a:pt x="736" y="232"/>
                  </a:moveTo>
                  <a:lnTo>
                    <a:pt x="736" y="416"/>
                  </a:lnTo>
                  <a:lnTo>
                    <a:pt x="736" y="416"/>
                  </a:lnTo>
                  <a:cubicBezTo>
                    <a:pt x="526" y="524"/>
                    <a:pt x="210" y="545"/>
                    <a:pt x="0" y="421"/>
                  </a:cubicBezTo>
                  <a:lnTo>
                    <a:pt x="0" y="421"/>
                  </a:lnTo>
                  <a:cubicBezTo>
                    <a:pt x="1" y="361"/>
                    <a:pt x="2" y="288"/>
                    <a:pt x="4" y="215"/>
                  </a:cubicBezTo>
                  <a:lnTo>
                    <a:pt x="4" y="215"/>
                  </a:lnTo>
                  <a:cubicBezTo>
                    <a:pt x="5" y="142"/>
                    <a:pt x="7" y="68"/>
                    <a:pt x="8" y="9"/>
                  </a:cubicBezTo>
                  <a:lnTo>
                    <a:pt x="8" y="9"/>
                  </a:lnTo>
                  <a:cubicBezTo>
                    <a:pt x="85" y="62"/>
                    <a:pt x="180" y="103"/>
                    <a:pt x="277" y="126"/>
                  </a:cubicBezTo>
                  <a:lnTo>
                    <a:pt x="277" y="126"/>
                  </a:lnTo>
                  <a:cubicBezTo>
                    <a:pt x="408" y="156"/>
                    <a:pt x="544" y="130"/>
                    <a:pt x="655" y="55"/>
                  </a:cubicBezTo>
                  <a:lnTo>
                    <a:pt x="655" y="55"/>
                  </a:lnTo>
                  <a:cubicBezTo>
                    <a:pt x="681" y="38"/>
                    <a:pt x="709" y="19"/>
                    <a:pt x="736" y="0"/>
                  </a:cubicBezTo>
                  <a:lnTo>
                    <a:pt x="736" y="232"/>
                  </a:lnTo>
                </a:path>
              </a:pathLst>
            </a:custGeom>
            <a:solidFill>
              <a:srgbClr val="FBC9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1" name="Google Shape;161;p8"/>
            <p:cNvSpPr/>
            <p:nvPr/>
          </p:nvSpPr>
          <p:spPr>
            <a:xfrm>
              <a:off x="3979863" y="5899150"/>
              <a:ext cx="115887" cy="115888"/>
            </a:xfrm>
            <a:custGeom>
              <a:rect b="b" l="l" r="r" t="t"/>
              <a:pathLst>
                <a:path extrusionOk="0" h="322" w="321">
                  <a:moveTo>
                    <a:pt x="160" y="0"/>
                  </a:moveTo>
                  <a:lnTo>
                    <a:pt x="160" y="0"/>
                  </a:lnTo>
                  <a:cubicBezTo>
                    <a:pt x="249" y="0"/>
                    <a:pt x="320" y="71"/>
                    <a:pt x="320" y="160"/>
                  </a:cubicBezTo>
                  <a:lnTo>
                    <a:pt x="320" y="160"/>
                  </a:lnTo>
                  <a:cubicBezTo>
                    <a:pt x="320" y="248"/>
                    <a:pt x="249" y="321"/>
                    <a:pt x="160" y="321"/>
                  </a:cubicBezTo>
                  <a:lnTo>
                    <a:pt x="160" y="321"/>
                  </a:lnTo>
                  <a:cubicBezTo>
                    <a:pt x="71" y="321"/>
                    <a:pt x="0" y="248"/>
                    <a:pt x="0" y="160"/>
                  </a:cubicBezTo>
                  <a:lnTo>
                    <a:pt x="0" y="160"/>
                  </a:lnTo>
                  <a:cubicBezTo>
                    <a:pt x="0" y="71"/>
                    <a:pt x="71" y="0"/>
                    <a:pt x="160"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2" name="Google Shape;162;p8"/>
            <p:cNvSpPr/>
            <p:nvPr/>
          </p:nvSpPr>
          <p:spPr>
            <a:xfrm>
              <a:off x="3856038" y="5478463"/>
              <a:ext cx="92075" cy="161925"/>
            </a:xfrm>
            <a:custGeom>
              <a:rect b="b" l="l" r="r" t="t"/>
              <a:pathLst>
                <a:path extrusionOk="0" h="450" w="256">
                  <a:moveTo>
                    <a:pt x="255" y="0"/>
                  </a:moveTo>
                  <a:lnTo>
                    <a:pt x="255" y="0"/>
                  </a:lnTo>
                  <a:cubicBezTo>
                    <a:pt x="255" y="2"/>
                    <a:pt x="254" y="5"/>
                    <a:pt x="254" y="8"/>
                  </a:cubicBezTo>
                  <a:lnTo>
                    <a:pt x="254" y="8"/>
                  </a:lnTo>
                  <a:cubicBezTo>
                    <a:pt x="246" y="80"/>
                    <a:pt x="224" y="294"/>
                    <a:pt x="210" y="449"/>
                  </a:cubicBezTo>
                  <a:lnTo>
                    <a:pt x="4" y="449"/>
                  </a:lnTo>
                  <a:lnTo>
                    <a:pt x="4" y="444"/>
                  </a:lnTo>
                  <a:lnTo>
                    <a:pt x="4" y="444"/>
                  </a:lnTo>
                  <a:cubicBezTo>
                    <a:pt x="4" y="288"/>
                    <a:pt x="6" y="73"/>
                    <a:pt x="0" y="14"/>
                  </a:cubicBezTo>
                  <a:lnTo>
                    <a:pt x="1" y="1"/>
                  </a:lnTo>
                  <a:lnTo>
                    <a:pt x="1" y="1"/>
                  </a:lnTo>
                  <a:cubicBezTo>
                    <a:pt x="115" y="15"/>
                    <a:pt x="164" y="15"/>
                    <a:pt x="255" y="0"/>
                  </a:cubicBezTo>
                </a:path>
              </a:pathLst>
            </a:custGeom>
            <a:solidFill>
              <a:srgbClr val="FFC0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3" name="Google Shape;163;p8"/>
            <p:cNvSpPr/>
            <p:nvPr/>
          </p:nvSpPr>
          <p:spPr>
            <a:xfrm>
              <a:off x="3560763" y="5391150"/>
              <a:ext cx="296862" cy="249238"/>
            </a:xfrm>
            <a:custGeom>
              <a:rect b="b" l="l" r="r" t="t"/>
              <a:pathLst>
                <a:path extrusionOk="0" h="693" w="824">
                  <a:moveTo>
                    <a:pt x="817" y="257"/>
                  </a:moveTo>
                  <a:lnTo>
                    <a:pt x="817" y="257"/>
                  </a:lnTo>
                  <a:cubicBezTo>
                    <a:pt x="823" y="316"/>
                    <a:pt x="821" y="531"/>
                    <a:pt x="821" y="687"/>
                  </a:cubicBezTo>
                  <a:lnTo>
                    <a:pt x="821" y="692"/>
                  </a:lnTo>
                  <a:lnTo>
                    <a:pt x="149" y="692"/>
                  </a:lnTo>
                  <a:lnTo>
                    <a:pt x="149" y="692"/>
                  </a:lnTo>
                  <a:cubicBezTo>
                    <a:pt x="214" y="680"/>
                    <a:pt x="315" y="568"/>
                    <a:pt x="214" y="531"/>
                  </a:cubicBezTo>
                  <a:lnTo>
                    <a:pt x="214" y="531"/>
                  </a:lnTo>
                  <a:cubicBezTo>
                    <a:pt x="146" y="506"/>
                    <a:pt x="73" y="490"/>
                    <a:pt x="0" y="482"/>
                  </a:cubicBezTo>
                  <a:lnTo>
                    <a:pt x="7" y="2"/>
                  </a:lnTo>
                  <a:lnTo>
                    <a:pt x="7" y="2"/>
                  </a:lnTo>
                  <a:lnTo>
                    <a:pt x="7" y="2"/>
                  </a:lnTo>
                  <a:cubicBezTo>
                    <a:pt x="10" y="1"/>
                    <a:pt x="13" y="1"/>
                    <a:pt x="17" y="0"/>
                  </a:cubicBezTo>
                  <a:lnTo>
                    <a:pt x="17" y="0"/>
                  </a:lnTo>
                  <a:cubicBezTo>
                    <a:pt x="271" y="114"/>
                    <a:pt x="537" y="200"/>
                    <a:pt x="810" y="257"/>
                  </a:cubicBezTo>
                  <a:lnTo>
                    <a:pt x="817" y="257"/>
                  </a:lnTo>
                </a:path>
              </a:pathLst>
            </a:custGeom>
            <a:solidFill>
              <a:srgbClr val="FFC0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4" name="Google Shape;164;p8"/>
            <p:cNvSpPr/>
            <p:nvPr/>
          </p:nvSpPr>
          <p:spPr>
            <a:xfrm>
              <a:off x="3386138" y="5561013"/>
              <a:ext cx="290512" cy="80962"/>
            </a:xfrm>
            <a:custGeom>
              <a:rect b="b" l="l" r="r" t="t"/>
              <a:pathLst>
                <a:path extrusionOk="0" h="224" w="805">
                  <a:moveTo>
                    <a:pt x="703" y="62"/>
                  </a:moveTo>
                  <a:lnTo>
                    <a:pt x="703" y="62"/>
                  </a:lnTo>
                  <a:cubicBezTo>
                    <a:pt x="804" y="99"/>
                    <a:pt x="703" y="211"/>
                    <a:pt x="638" y="223"/>
                  </a:cubicBezTo>
                  <a:lnTo>
                    <a:pt x="26" y="223"/>
                  </a:lnTo>
                  <a:lnTo>
                    <a:pt x="26" y="219"/>
                  </a:lnTo>
                  <a:lnTo>
                    <a:pt x="26" y="219"/>
                  </a:lnTo>
                  <a:cubicBezTo>
                    <a:pt x="0" y="182"/>
                    <a:pt x="13" y="114"/>
                    <a:pt x="46" y="82"/>
                  </a:cubicBezTo>
                  <a:lnTo>
                    <a:pt x="46" y="82"/>
                  </a:lnTo>
                  <a:cubicBezTo>
                    <a:pt x="78" y="51"/>
                    <a:pt x="123" y="37"/>
                    <a:pt x="167" y="28"/>
                  </a:cubicBezTo>
                  <a:lnTo>
                    <a:pt x="167" y="28"/>
                  </a:lnTo>
                  <a:cubicBezTo>
                    <a:pt x="272" y="4"/>
                    <a:pt x="382" y="0"/>
                    <a:pt x="489" y="13"/>
                  </a:cubicBezTo>
                  <a:lnTo>
                    <a:pt x="489" y="13"/>
                  </a:lnTo>
                  <a:cubicBezTo>
                    <a:pt x="562" y="21"/>
                    <a:pt x="634" y="37"/>
                    <a:pt x="703" y="62"/>
                  </a:cubicBezTo>
                </a:path>
              </a:pathLst>
            </a:custGeom>
            <a:solidFill>
              <a:srgbClr val="FBC9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5" name="Google Shape;165;p8"/>
            <p:cNvSpPr/>
            <p:nvPr/>
          </p:nvSpPr>
          <p:spPr>
            <a:xfrm>
              <a:off x="2851150" y="5605463"/>
              <a:ext cx="409575" cy="942975"/>
            </a:xfrm>
            <a:custGeom>
              <a:rect b="b" l="l" r="r" t="t"/>
              <a:pathLst>
                <a:path extrusionOk="0" h="2619" w="1138">
                  <a:moveTo>
                    <a:pt x="28" y="1750"/>
                  </a:moveTo>
                  <a:lnTo>
                    <a:pt x="28" y="1750"/>
                  </a:lnTo>
                  <a:cubicBezTo>
                    <a:pt x="59" y="1501"/>
                    <a:pt x="164" y="1241"/>
                    <a:pt x="241" y="1045"/>
                  </a:cubicBezTo>
                  <a:lnTo>
                    <a:pt x="241" y="1045"/>
                  </a:lnTo>
                  <a:cubicBezTo>
                    <a:pt x="274" y="959"/>
                    <a:pt x="577" y="0"/>
                    <a:pt x="590" y="4"/>
                  </a:cubicBezTo>
                  <a:lnTo>
                    <a:pt x="591" y="4"/>
                  </a:lnTo>
                  <a:lnTo>
                    <a:pt x="591" y="4"/>
                  </a:lnTo>
                  <a:cubicBezTo>
                    <a:pt x="679" y="79"/>
                    <a:pt x="798" y="117"/>
                    <a:pt x="933" y="122"/>
                  </a:cubicBezTo>
                  <a:lnTo>
                    <a:pt x="933" y="122"/>
                  </a:lnTo>
                  <a:cubicBezTo>
                    <a:pt x="916" y="139"/>
                    <a:pt x="907" y="162"/>
                    <a:pt x="909" y="187"/>
                  </a:cubicBezTo>
                  <a:lnTo>
                    <a:pt x="1137" y="2429"/>
                  </a:lnTo>
                  <a:lnTo>
                    <a:pt x="1137" y="2429"/>
                  </a:lnTo>
                  <a:cubicBezTo>
                    <a:pt x="851" y="2618"/>
                    <a:pt x="424" y="2572"/>
                    <a:pt x="181" y="2331"/>
                  </a:cubicBezTo>
                  <a:lnTo>
                    <a:pt x="181" y="2331"/>
                  </a:lnTo>
                  <a:cubicBezTo>
                    <a:pt x="28" y="2179"/>
                    <a:pt x="0" y="1968"/>
                    <a:pt x="28" y="1750"/>
                  </a:cubicBezTo>
                </a:path>
              </a:pathLst>
            </a:custGeom>
            <a:solidFill>
              <a:srgbClr val="FBC9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6" name="Google Shape;166;p8"/>
            <p:cNvSpPr/>
            <p:nvPr/>
          </p:nvSpPr>
          <p:spPr>
            <a:xfrm>
              <a:off x="2352675" y="6027738"/>
              <a:ext cx="447675" cy="85725"/>
            </a:xfrm>
            <a:custGeom>
              <a:rect b="b" l="l" r="r" t="t"/>
              <a:pathLst>
                <a:path extrusionOk="0" h="236" w="1245">
                  <a:moveTo>
                    <a:pt x="1242" y="224"/>
                  </a:moveTo>
                  <a:lnTo>
                    <a:pt x="1242" y="224"/>
                  </a:lnTo>
                  <a:cubicBezTo>
                    <a:pt x="1244" y="229"/>
                    <a:pt x="1241" y="234"/>
                    <a:pt x="1235" y="235"/>
                  </a:cubicBezTo>
                  <a:lnTo>
                    <a:pt x="1139" y="235"/>
                  </a:lnTo>
                  <a:lnTo>
                    <a:pt x="1140" y="228"/>
                  </a:lnTo>
                  <a:lnTo>
                    <a:pt x="128" y="234"/>
                  </a:lnTo>
                  <a:lnTo>
                    <a:pt x="10" y="234"/>
                  </a:lnTo>
                  <a:lnTo>
                    <a:pt x="10" y="234"/>
                  </a:lnTo>
                  <a:cubicBezTo>
                    <a:pt x="4" y="234"/>
                    <a:pt x="0" y="228"/>
                    <a:pt x="4" y="224"/>
                  </a:cubicBezTo>
                  <a:lnTo>
                    <a:pt x="104" y="16"/>
                  </a:lnTo>
                  <a:lnTo>
                    <a:pt x="104" y="16"/>
                  </a:lnTo>
                  <a:cubicBezTo>
                    <a:pt x="110" y="6"/>
                    <a:pt x="122" y="0"/>
                    <a:pt x="133" y="0"/>
                  </a:cubicBezTo>
                  <a:lnTo>
                    <a:pt x="1141" y="0"/>
                  </a:lnTo>
                  <a:lnTo>
                    <a:pt x="1141" y="0"/>
                  </a:lnTo>
                  <a:cubicBezTo>
                    <a:pt x="1154" y="0"/>
                    <a:pt x="1166" y="7"/>
                    <a:pt x="1172" y="19"/>
                  </a:cubicBezTo>
                  <a:lnTo>
                    <a:pt x="1194" y="84"/>
                  </a:lnTo>
                  <a:lnTo>
                    <a:pt x="1194" y="84"/>
                  </a:lnTo>
                  <a:lnTo>
                    <a:pt x="1242" y="224"/>
                  </a:lnTo>
                </a:path>
              </a:pathLst>
            </a:custGeom>
            <a:solidFill>
              <a:srgbClr val="0009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7" name="Google Shape;167;p8"/>
            <p:cNvSpPr/>
            <p:nvPr/>
          </p:nvSpPr>
          <p:spPr>
            <a:xfrm>
              <a:off x="2386013" y="6111875"/>
              <a:ext cx="377825" cy="125413"/>
            </a:xfrm>
            <a:custGeom>
              <a:rect b="b" l="l" r="r" t="t"/>
              <a:pathLst>
                <a:path extrusionOk="0" h="347" w="1048">
                  <a:moveTo>
                    <a:pt x="1047" y="1"/>
                  </a:moveTo>
                  <a:lnTo>
                    <a:pt x="1000" y="345"/>
                  </a:lnTo>
                  <a:lnTo>
                    <a:pt x="43" y="345"/>
                  </a:lnTo>
                  <a:lnTo>
                    <a:pt x="38" y="346"/>
                  </a:lnTo>
                  <a:lnTo>
                    <a:pt x="0" y="0"/>
                  </a:lnTo>
                  <a:lnTo>
                    <a:pt x="36" y="0"/>
                  </a:lnTo>
                  <a:lnTo>
                    <a:pt x="1047" y="1"/>
                  </a:lnTo>
                </a:path>
              </a:pathLst>
            </a:custGeom>
            <a:solidFill>
              <a:srgbClr val="EDF6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8" name="Google Shape;168;p8"/>
            <p:cNvSpPr/>
            <p:nvPr/>
          </p:nvSpPr>
          <p:spPr>
            <a:xfrm>
              <a:off x="2398713" y="6235700"/>
              <a:ext cx="346075" cy="165100"/>
            </a:xfrm>
            <a:custGeom>
              <a:rect b="b" l="l" r="r" t="t"/>
              <a:pathLst>
                <a:path extrusionOk="0" h="458" w="963">
                  <a:moveTo>
                    <a:pt x="591" y="241"/>
                  </a:moveTo>
                  <a:lnTo>
                    <a:pt x="591" y="241"/>
                  </a:lnTo>
                  <a:cubicBezTo>
                    <a:pt x="591" y="184"/>
                    <a:pt x="544" y="137"/>
                    <a:pt x="486" y="137"/>
                  </a:cubicBezTo>
                  <a:lnTo>
                    <a:pt x="486" y="137"/>
                  </a:lnTo>
                  <a:cubicBezTo>
                    <a:pt x="428" y="137"/>
                    <a:pt x="380" y="184"/>
                    <a:pt x="380" y="241"/>
                  </a:cubicBezTo>
                  <a:lnTo>
                    <a:pt x="380" y="241"/>
                  </a:lnTo>
                  <a:cubicBezTo>
                    <a:pt x="380" y="300"/>
                    <a:pt x="428" y="347"/>
                    <a:pt x="486" y="347"/>
                  </a:cubicBezTo>
                  <a:lnTo>
                    <a:pt x="486" y="347"/>
                  </a:lnTo>
                  <a:cubicBezTo>
                    <a:pt x="544" y="347"/>
                    <a:pt x="591" y="300"/>
                    <a:pt x="591" y="241"/>
                  </a:cubicBezTo>
                  <a:close/>
                  <a:moveTo>
                    <a:pt x="962" y="0"/>
                  </a:moveTo>
                  <a:lnTo>
                    <a:pt x="919" y="323"/>
                  </a:lnTo>
                  <a:lnTo>
                    <a:pt x="901" y="455"/>
                  </a:lnTo>
                  <a:lnTo>
                    <a:pt x="61" y="455"/>
                  </a:lnTo>
                  <a:lnTo>
                    <a:pt x="50" y="457"/>
                  </a:lnTo>
                  <a:lnTo>
                    <a:pt x="0" y="1"/>
                  </a:lnTo>
                  <a:lnTo>
                    <a:pt x="5" y="0"/>
                  </a:lnTo>
                  <a:lnTo>
                    <a:pt x="962"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69" name="Google Shape;169;p8"/>
            <p:cNvSpPr/>
            <p:nvPr/>
          </p:nvSpPr>
          <p:spPr>
            <a:xfrm>
              <a:off x="2417763" y="6400800"/>
              <a:ext cx="306387" cy="136525"/>
            </a:xfrm>
            <a:custGeom>
              <a:rect b="b" l="l" r="r" t="t"/>
              <a:pathLst>
                <a:path extrusionOk="0" h="380" w="852">
                  <a:moveTo>
                    <a:pt x="851" y="0"/>
                  </a:moveTo>
                  <a:lnTo>
                    <a:pt x="808" y="321"/>
                  </a:lnTo>
                  <a:lnTo>
                    <a:pt x="808" y="321"/>
                  </a:lnTo>
                  <a:cubicBezTo>
                    <a:pt x="803" y="355"/>
                    <a:pt x="774" y="379"/>
                    <a:pt x="740" y="379"/>
                  </a:cubicBezTo>
                  <a:lnTo>
                    <a:pt x="103" y="379"/>
                  </a:lnTo>
                  <a:lnTo>
                    <a:pt x="103" y="379"/>
                  </a:lnTo>
                  <a:cubicBezTo>
                    <a:pt x="68" y="379"/>
                    <a:pt x="39" y="354"/>
                    <a:pt x="35" y="319"/>
                  </a:cubicBezTo>
                  <a:lnTo>
                    <a:pt x="0" y="2"/>
                  </a:lnTo>
                  <a:lnTo>
                    <a:pt x="11" y="0"/>
                  </a:lnTo>
                  <a:lnTo>
                    <a:pt x="851" y="0"/>
                  </a:lnTo>
                </a:path>
              </a:pathLst>
            </a:custGeom>
            <a:solidFill>
              <a:srgbClr val="EDF6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70" name="Google Shape;170;p8"/>
            <p:cNvSpPr/>
            <p:nvPr/>
          </p:nvSpPr>
          <p:spPr>
            <a:xfrm>
              <a:off x="2536825" y="6284913"/>
              <a:ext cx="76200" cy="76200"/>
            </a:xfrm>
            <a:custGeom>
              <a:rect b="b" l="l" r="r" t="t"/>
              <a:pathLst>
                <a:path extrusionOk="0" h="211" w="212">
                  <a:moveTo>
                    <a:pt x="106" y="0"/>
                  </a:moveTo>
                  <a:lnTo>
                    <a:pt x="106" y="0"/>
                  </a:lnTo>
                  <a:cubicBezTo>
                    <a:pt x="164" y="0"/>
                    <a:pt x="211" y="47"/>
                    <a:pt x="211" y="105"/>
                  </a:cubicBezTo>
                  <a:lnTo>
                    <a:pt x="211" y="105"/>
                  </a:lnTo>
                  <a:cubicBezTo>
                    <a:pt x="211" y="163"/>
                    <a:pt x="164" y="210"/>
                    <a:pt x="106" y="210"/>
                  </a:cubicBezTo>
                  <a:lnTo>
                    <a:pt x="106" y="210"/>
                  </a:lnTo>
                  <a:cubicBezTo>
                    <a:pt x="48" y="210"/>
                    <a:pt x="0" y="163"/>
                    <a:pt x="0" y="105"/>
                  </a:cubicBezTo>
                  <a:lnTo>
                    <a:pt x="0" y="105"/>
                  </a:lnTo>
                  <a:cubicBezTo>
                    <a:pt x="0" y="47"/>
                    <a:pt x="48" y="0"/>
                    <a:pt x="106" y="0"/>
                  </a:cubicBezTo>
                </a:path>
              </a:pathLst>
            </a:custGeom>
            <a:solidFill>
              <a:srgbClr val="EDF6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171" name="Google Shape;171;p8"/>
            <p:cNvCxnSpPr/>
            <p:nvPr/>
          </p:nvCxnSpPr>
          <p:spPr>
            <a:xfrm>
              <a:off x="5262563" y="6286500"/>
              <a:ext cx="566737" cy="1588"/>
            </a:xfrm>
            <a:prstGeom prst="straightConnector1">
              <a:avLst/>
            </a:prstGeom>
            <a:noFill/>
            <a:ln cap="flat" cmpd="sng" w="9700">
              <a:solidFill>
                <a:srgbClr val="92D3F4"/>
              </a:solidFill>
              <a:prstDash val="solid"/>
              <a:round/>
              <a:headEnd len="med" w="med" type="none"/>
              <a:tailEnd len="med" w="med" type="none"/>
            </a:ln>
          </p:spPr>
        </p:cxnSp>
        <p:cxnSp>
          <p:nvCxnSpPr>
            <p:cNvPr id="172" name="Google Shape;172;p8"/>
            <p:cNvCxnSpPr/>
            <p:nvPr/>
          </p:nvCxnSpPr>
          <p:spPr>
            <a:xfrm>
              <a:off x="5267325" y="6335713"/>
              <a:ext cx="533400" cy="1587"/>
            </a:xfrm>
            <a:prstGeom prst="straightConnector1">
              <a:avLst/>
            </a:prstGeom>
            <a:noFill/>
            <a:ln cap="flat" cmpd="sng" w="9700">
              <a:solidFill>
                <a:srgbClr val="92D3F4"/>
              </a:solidFill>
              <a:prstDash val="solid"/>
              <a:round/>
              <a:headEnd len="med" w="med" type="none"/>
              <a:tailEnd len="med" w="med" type="none"/>
            </a:ln>
          </p:spPr>
        </p:cxnSp>
        <p:cxnSp>
          <p:nvCxnSpPr>
            <p:cNvPr id="173" name="Google Shape;173;p8"/>
            <p:cNvCxnSpPr/>
            <p:nvPr/>
          </p:nvCxnSpPr>
          <p:spPr>
            <a:xfrm>
              <a:off x="5280025" y="6429375"/>
              <a:ext cx="544513" cy="1588"/>
            </a:xfrm>
            <a:prstGeom prst="straightConnector1">
              <a:avLst/>
            </a:prstGeom>
            <a:noFill/>
            <a:ln cap="flat" cmpd="sng" w="9700">
              <a:solidFill>
                <a:srgbClr val="A2DDF4"/>
              </a:solidFill>
              <a:prstDash val="solid"/>
              <a:round/>
              <a:headEnd len="med" w="med" type="none"/>
              <a:tailEnd len="med" w="med" type="none"/>
            </a:ln>
          </p:spPr>
        </p:cxnSp>
        <p:cxnSp>
          <p:nvCxnSpPr>
            <p:cNvPr id="174" name="Google Shape;174;p8"/>
            <p:cNvCxnSpPr/>
            <p:nvPr/>
          </p:nvCxnSpPr>
          <p:spPr>
            <a:xfrm>
              <a:off x="5280025" y="6477000"/>
              <a:ext cx="531813" cy="1588"/>
            </a:xfrm>
            <a:prstGeom prst="straightConnector1">
              <a:avLst/>
            </a:prstGeom>
            <a:noFill/>
            <a:ln cap="flat" cmpd="sng" w="9700">
              <a:solidFill>
                <a:srgbClr val="A2DDF4"/>
              </a:solidFill>
              <a:prstDash val="solid"/>
              <a:round/>
              <a:headEnd len="med" w="med" type="none"/>
              <a:tailEnd len="med" w="med" type="none"/>
            </a:ln>
          </p:spPr>
        </p:cxnSp>
        <p:cxnSp>
          <p:nvCxnSpPr>
            <p:cNvPr id="175" name="Google Shape;175;p8"/>
            <p:cNvCxnSpPr/>
            <p:nvPr/>
          </p:nvCxnSpPr>
          <p:spPr>
            <a:xfrm rot="10800000">
              <a:off x="5318125" y="6145213"/>
              <a:ext cx="407988" cy="17462"/>
            </a:xfrm>
            <a:prstGeom prst="straightConnector1">
              <a:avLst/>
            </a:prstGeom>
            <a:noFill/>
            <a:ln cap="flat" cmpd="sng" w="9700">
              <a:solidFill>
                <a:srgbClr val="B3E5F4"/>
              </a:solidFill>
              <a:prstDash val="solid"/>
              <a:round/>
              <a:headEnd len="med" w="med" type="none"/>
              <a:tailEnd len="med" w="med" type="none"/>
            </a:ln>
          </p:spPr>
        </p:cxnSp>
        <p:cxnSp>
          <p:nvCxnSpPr>
            <p:cNvPr id="176" name="Google Shape;176;p8"/>
            <p:cNvCxnSpPr/>
            <p:nvPr/>
          </p:nvCxnSpPr>
          <p:spPr>
            <a:xfrm rot="10800000">
              <a:off x="5318125" y="6178550"/>
              <a:ext cx="407988" cy="17463"/>
            </a:xfrm>
            <a:prstGeom prst="straightConnector1">
              <a:avLst/>
            </a:prstGeom>
            <a:noFill/>
            <a:ln cap="flat" cmpd="sng" w="9700">
              <a:solidFill>
                <a:srgbClr val="B3E5F4"/>
              </a:solidFill>
              <a:prstDash val="solid"/>
              <a:round/>
              <a:headEnd len="med" w="med" type="none"/>
              <a:tailEnd len="med" w="med" type="none"/>
            </a:ln>
          </p:spPr>
        </p:cxnSp>
        <p:sp>
          <p:nvSpPr>
            <p:cNvPr id="177" name="Google Shape;177;p8"/>
            <p:cNvSpPr/>
            <p:nvPr/>
          </p:nvSpPr>
          <p:spPr>
            <a:xfrm>
              <a:off x="3989388" y="5445125"/>
              <a:ext cx="206375" cy="146050"/>
            </a:xfrm>
            <a:custGeom>
              <a:rect b="b" l="l" r="r" t="t"/>
              <a:pathLst>
                <a:path extrusionOk="0" h="407" w="575">
                  <a:moveTo>
                    <a:pt x="20" y="228"/>
                  </a:moveTo>
                  <a:lnTo>
                    <a:pt x="574" y="0"/>
                  </a:lnTo>
                  <a:lnTo>
                    <a:pt x="560" y="242"/>
                  </a:lnTo>
                  <a:lnTo>
                    <a:pt x="0" y="406"/>
                  </a:lnTo>
                  <a:lnTo>
                    <a:pt x="20" y="228"/>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78" name="Google Shape;178;p8"/>
            <p:cNvSpPr/>
            <p:nvPr/>
          </p:nvSpPr>
          <p:spPr>
            <a:xfrm>
              <a:off x="3708400" y="4546600"/>
              <a:ext cx="85725" cy="139700"/>
            </a:xfrm>
            <a:custGeom>
              <a:rect b="b" l="l" r="r" t="t"/>
              <a:pathLst>
                <a:path extrusionOk="0" h="388" w="236">
                  <a:moveTo>
                    <a:pt x="196" y="51"/>
                  </a:moveTo>
                  <a:lnTo>
                    <a:pt x="196" y="51"/>
                  </a:lnTo>
                  <a:cubicBezTo>
                    <a:pt x="100" y="0"/>
                    <a:pt x="17" y="76"/>
                    <a:pt x="9" y="185"/>
                  </a:cubicBezTo>
                  <a:lnTo>
                    <a:pt x="9" y="185"/>
                  </a:lnTo>
                  <a:cubicBezTo>
                    <a:pt x="0" y="293"/>
                    <a:pt x="132" y="387"/>
                    <a:pt x="235" y="353"/>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79" name="Google Shape;179;p8"/>
            <p:cNvSpPr/>
            <p:nvPr/>
          </p:nvSpPr>
          <p:spPr>
            <a:xfrm>
              <a:off x="4198938" y="4549775"/>
              <a:ext cx="84137" cy="133350"/>
            </a:xfrm>
            <a:custGeom>
              <a:rect b="b" l="l" r="r" t="t"/>
              <a:pathLst>
                <a:path extrusionOk="0" h="371" w="235">
                  <a:moveTo>
                    <a:pt x="44" y="60"/>
                  </a:moveTo>
                  <a:lnTo>
                    <a:pt x="44" y="60"/>
                  </a:lnTo>
                  <a:cubicBezTo>
                    <a:pt x="130" y="0"/>
                    <a:pt x="229" y="76"/>
                    <a:pt x="232" y="181"/>
                  </a:cubicBezTo>
                  <a:lnTo>
                    <a:pt x="232" y="181"/>
                  </a:lnTo>
                  <a:cubicBezTo>
                    <a:pt x="234" y="285"/>
                    <a:pt x="100" y="370"/>
                    <a:pt x="0" y="339"/>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0" name="Google Shape;180;p8"/>
            <p:cNvSpPr/>
            <p:nvPr/>
          </p:nvSpPr>
          <p:spPr>
            <a:xfrm>
              <a:off x="3860800" y="4941888"/>
              <a:ext cx="3175" cy="149225"/>
            </a:xfrm>
            <a:custGeom>
              <a:rect b="b" l="l" r="r" t="t"/>
              <a:pathLst>
                <a:path extrusionOk="0" h="413" w="9">
                  <a:moveTo>
                    <a:pt x="0" y="412"/>
                  </a:moveTo>
                  <a:lnTo>
                    <a:pt x="0" y="412"/>
                  </a:lnTo>
                  <a:cubicBezTo>
                    <a:pt x="1" y="352"/>
                    <a:pt x="2" y="279"/>
                    <a:pt x="4" y="206"/>
                  </a:cubicBezTo>
                  <a:lnTo>
                    <a:pt x="4" y="206"/>
                  </a:lnTo>
                  <a:cubicBezTo>
                    <a:pt x="5" y="133"/>
                    <a:pt x="7" y="59"/>
                    <a:pt x="8"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1" name="Google Shape;181;p8"/>
            <p:cNvSpPr/>
            <p:nvPr/>
          </p:nvSpPr>
          <p:spPr>
            <a:xfrm>
              <a:off x="4125913" y="4938713"/>
              <a:ext cx="1587" cy="150812"/>
            </a:xfrm>
            <a:custGeom>
              <a:rect b="b" l="l" r="r" t="t"/>
              <a:pathLst>
                <a:path extrusionOk="0" h="417" w="1">
                  <a:moveTo>
                    <a:pt x="0" y="416"/>
                  </a:moveTo>
                  <a:lnTo>
                    <a:pt x="0" y="232"/>
                  </a:lnTo>
                  <a:lnTo>
                    <a:pt x="0" y="0"/>
                  </a:lnTo>
                </a:path>
              </a:pathLst>
            </a:custGeom>
            <a:noFill/>
            <a:ln cap="flat" cmpd="sng" w="9525">
              <a:solidFill>
                <a:srgbClr val="00093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2" name="Google Shape;182;p8"/>
            <p:cNvSpPr/>
            <p:nvPr/>
          </p:nvSpPr>
          <p:spPr>
            <a:xfrm>
              <a:off x="3860800" y="4524375"/>
              <a:ext cx="73025" cy="19050"/>
            </a:xfrm>
            <a:custGeom>
              <a:rect b="b" l="l" r="r" t="t"/>
              <a:pathLst>
                <a:path extrusionOk="0" h="54" w="203">
                  <a:moveTo>
                    <a:pt x="0" y="53"/>
                  </a:moveTo>
                  <a:lnTo>
                    <a:pt x="0" y="53"/>
                  </a:lnTo>
                  <a:cubicBezTo>
                    <a:pt x="59" y="13"/>
                    <a:pt x="134" y="0"/>
                    <a:pt x="202" y="19"/>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3" name="Google Shape;183;p8"/>
            <p:cNvSpPr/>
            <p:nvPr/>
          </p:nvSpPr>
          <p:spPr>
            <a:xfrm>
              <a:off x="4081463" y="4525963"/>
              <a:ext cx="61912" cy="14287"/>
            </a:xfrm>
            <a:custGeom>
              <a:rect b="b" l="l" r="r" t="t"/>
              <a:pathLst>
                <a:path extrusionOk="0" h="38" w="172">
                  <a:moveTo>
                    <a:pt x="0" y="26"/>
                  </a:moveTo>
                  <a:lnTo>
                    <a:pt x="0" y="26"/>
                  </a:lnTo>
                  <a:cubicBezTo>
                    <a:pt x="54" y="0"/>
                    <a:pt x="121" y="4"/>
                    <a:pt x="171" y="37"/>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4" name="Google Shape;184;p8"/>
            <p:cNvSpPr/>
            <p:nvPr/>
          </p:nvSpPr>
          <p:spPr>
            <a:xfrm>
              <a:off x="3998913" y="4610100"/>
              <a:ext cx="19050" cy="104775"/>
            </a:xfrm>
            <a:custGeom>
              <a:rect b="b" l="l" r="r" t="t"/>
              <a:pathLst>
                <a:path extrusionOk="0" h="290" w="51">
                  <a:moveTo>
                    <a:pt x="0" y="0"/>
                  </a:moveTo>
                  <a:lnTo>
                    <a:pt x="0" y="0"/>
                  </a:lnTo>
                  <a:cubicBezTo>
                    <a:pt x="20" y="96"/>
                    <a:pt x="37" y="192"/>
                    <a:pt x="50" y="289"/>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185" name="Google Shape;185;p8"/>
            <p:cNvCxnSpPr/>
            <p:nvPr/>
          </p:nvCxnSpPr>
          <p:spPr>
            <a:xfrm flipH="1">
              <a:off x="3559175" y="5392738"/>
              <a:ext cx="6350" cy="173037"/>
            </a:xfrm>
            <a:prstGeom prst="straightConnector1">
              <a:avLst/>
            </a:prstGeom>
            <a:noFill/>
            <a:ln cap="flat" cmpd="sng" w="9525">
              <a:solidFill>
                <a:srgbClr val="00093B"/>
              </a:solidFill>
              <a:prstDash val="solid"/>
              <a:round/>
              <a:headEnd len="med" w="med" type="none"/>
              <a:tailEnd len="med" w="med" type="none"/>
            </a:ln>
          </p:spPr>
        </p:cxnSp>
        <p:sp>
          <p:nvSpPr>
            <p:cNvPr id="186" name="Google Shape;186;p8"/>
            <p:cNvSpPr/>
            <p:nvPr/>
          </p:nvSpPr>
          <p:spPr>
            <a:xfrm>
              <a:off x="3854450" y="5484813"/>
              <a:ext cx="3175" cy="155575"/>
            </a:xfrm>
            <a:custGeom>
              <a:rect b="b" l="l" r="r" t="t"/>
              <a:pathLst>
                <a:path extrusionOk="0" h="431" w="8">
                  <a:moveTo>
                    <a:pt x="0" y="0"/>
                  </a:moveTo>
                  <a:lnTo>
                    <a:pt x="0" y="0"/>
                  </a:lnTo>
                  <a:cubicBezTo>
                    <a:pt x="7" y="60"/>
                    <a:pt x="5" y="274"/>
                    <a:pt x="4" y="43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7" name="Google Shape;187;p8"/>
            <p:cNvSpPr/>
            <p:nvPr/>
          </p:nvSpPr>
          <p:spPr>
            <a:xfrm>
              <a:off x="3930650" y="5478463"/>
              <a:ext cx="15875" cy="161925"/>
            </a:xfrm>
            <a:custGeom>
              <a:rect b="b" l="l" r="r" t="t"/>
              <a:pathLst>
                <a:path extrusionOk="0" h="450" w="46">
                  <a:moveTo>
                    <a:pt x="45" y="0"/>
                  </a:moveTo>
                  <a:lnTo>
                    <a:pt x="45" y="0"/>
                  </a:lnTo>
                  <a:cubicBezTo>
                    <a:pt x="38" y="62"/>
                    <a:pt x="15" y="288"/>
                    <a:pt x="0" y="449"/>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8" name="Google Shape;188;p8"/>
            <p:cNvSpPr/>
            <p:nvPr/>
          </p:nvSpPr>
          <p:spPr>
            <a:xfrm>
              <a:off x="3854450" y="5478463"/>
              <a:ext cx="92075" cy="4762"/>
            </a:xfrm>
            <a:custGeom>
              <a:rect b="b" l="l" r="r" t="t"/>
              <a:pathLst>
                <a:path extrusionOk="0" h="15" w="257">
                  <a:moveTo>
                    <a:pt x="0" y="1"/>
                  </a:moveTo>
                  <a:lnTo>
                    <a:pt x="0" y="1"/>
                  </a:lnTo>
                  <a:cubicBezTo>
                    <a:pt x="115" y="14"/>
                    <a:pt x="165" y="14"/>
                    <a:pt x="256"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89" name="Google Shape;189;p8"/>
            <p:cNvSpPr/>
            <p:nvPr/>
          </p:nvSpPr>
          <p:spPr>
            <a:xfrm>
              <a:off x="3948113" y="5375275"/>
              <a:ext cx="280987" cy="107950"/>
            </a:xfrm>
            <a:custGeom>
              <a:rect b="b" l="l" r="r" t="t"/>
              <a:pathLst>
                <a:path extrusionOk="0" h="299" w="781">
                  <a:moveTo>
                    <a:pt x="0" y="298"/>
                  </a:moveTo>
                  <a:lnTo>
                    <a:pt x="0" y="298"/>
                  </a:lnTo>
                  <a:cubicBezTo>
                    <a:pt x="270" y="250"/>
                    <a:pt x="481" y="116"/>
                    <a:pt x="780"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0" name="Google Shape;190;p8"/>
            <p:cNvSpPr/>
            <p:nvPr/>
          </p:nvSpPr>
          <p:spPr>
            <a:xfrm>
              <a:off x="3567113" y="5391150"/>
              <a:ext cx="285750" cy="93663"/>
            </a:xfrm>
            <a:custGeom>
              <a:rect b="b" l="l" r="r" t="t"/>
              <a:pathLst>
                <a:path extrusionOk="0" h="259" w="794">
                  <a:moveTo>
                    <a:pt x="0" y="0"/>
                  </a:moveTo>
                  <a:lnTo>
                    <a:pt x="0" y="0"/>
                  </a:lnTo>
                  <a:cubicBezTo>
                    <a:pt x="254" y="114"/>
                    <a:pt x="520" y="200"/>
                    <a:pt x="793" y="258"/>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1" name="Google Shape;191;p8"/>
            <p:cNvSpPr/>
            <p:nvPr/>
          </p:nvSpPr>
          <p:spPr>
            <a:xfrm>
              <a:off x="4216400" y="5378450"/>
              <a:ext cx="11113" cy="263525"/>
            </a:xfrm>
            <a:custGeom>
              <a:rect b="b" l="l" r="r" t="t"/>
              <a:pathLst>
                <a:path extrusionOk="0" h="732" w="32">
                  <a:moveTo>
                    <a:pt x="28" y="0"/>
                  </a:moveTo>
                  <a:lnTo>
                    <a:pt x="28" y="0"/>
                  </a:lnTo>
                  <a:cubicBezTo>
                    <a:pt x="31" y="221"/>
                    <a:pt x="13" y="510"/>
                    <a:pt x="0" y="731"/>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2" name="Google Shape;192;p8"/>
            <p:cNvSpPr/>
            <p:nvPr/>
          </p:nvSpPr>
          <p:spPr>
            <a:xfrm>
              <a:off x="2386013" y="6110288"/>
              <a:ext cx="377825" cy="427037"/>
            </a:xfrm>
            <a:custGeom>
              <a:rect b="b" l="l" r="r" t="t"/>
              <a:pathLst>
                <a:path extrusionOk="0" h="1187" w="1049">
                  <a:moveTo>
                    <a:pt x="0" y="7"/>
                  </a:moveTo>
                  <a:lnTo>
                    <a:pt x="123" y="1126"/>
                  </a:lnTo>
                  <a:lnTo>
                    <a:pt x="123" y="1126"/>
                  </a:lnTo>
                  <a:cubicBezTo>
                    <a:pt x="127" y="1161"/>
                    <a:pt x="156" y="1186"/>
                    <a:pt x="191" y="1186"/>
                  </a:cubicBezTo>
                  <a:lnTo>
                    <a:pt x="828" y="1186"/>
                  </a:lnTo>
                  <a:lnTo>
                    <a:pt x="828" y="1186"/>
                  </a:lnTo>
                  <a:cubicBezTo>
                    <a:pt x="863" y="1186"/>
                    <a:pt x="892" y="1162"/>
                    <a:pt x="896" y="1128"/>
                  </a:cubicBezTo>
                  <a:lnTo>
                    <a:pt x="1048" y="0"/>
                  </a:lnTo>
                  <a:lnTo>
                    <a:pt x="0" y="7"/>
                  </a:lnTo>
                </a:path>
              </a:pathLst>
            </a:custGeom>
            <a:noFill/>
            <a:ln cap="flat" cmpd="sng" w="9525">
              <a:solidFill>
                <a:srgbClr val="0009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3" name="Google Shape;193;p8"/>
            <p:cNvSpPr/>
            <p:nvPr/>
          </p:nvSpPr>
          <p:spPr>
            <a:xfrm>
              <a:off x="4351338" y="5622925"/>
              <a:ext cx="26987" cy="19050"/>
            </a:xfrm>
            <a:custGeom>
              <a:rect b="b" l="l" r="r" t="t"/>
              <a:pathLst>
                <a:path extrusionOk="0" h="53" w="75">
                  <a:moveTo>
                    <a:pt x="0" y="52"/>
                  </a:moveTo>
                  <a:lnTo>
                    <a:pt x="0" y="52"/>
                  </a:lnTo>
                  <a:cubicBezTo>
                    <a:pt x="25" y="32"/>
                    <a:pt x="38" y="21"/>
                    <a:pt x="74"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4" name="Google Shape;194;p8"/>
            <p:cNvSpPr/>
            <p:nvPr/>
          </p:nvSpPr>
          <p:spPr>
            <a:xfrm>
              <a:off x="4276725" y="5319713"/>
              <a:ext cx="561975" cy="320675"/>
            </a:xfrm>
            <a:custGeom>
              <a:rect b="b" l="l" r="r" t="t"/>
              <a:pathLst>
                <a:path extrusionOk="0" h="889" w="1562">
                  <a:moveTo>
                    <a:pt x="1561" y="888"/>
                  </a:moveTo>
                  <a:lnTo>
                    <a:pt x="1561" y="888"/>
                  </a:lnTo>
                  <a:cubicBezTo>
                    <a:pt x="1439" y="734"/>
                    <a:pt x="1215" y="458"/>
                    <a:pt x="1071" y="324"/>
                  </a:cubicBezTo>
                  <a:lnTo>
                    <a:pt x="1071" y="324"/>
                  </a:lnTo>
                  <a:cubicBezTo>
                    <a:pt x="1026" y="283"/>
                    <a:pt x="980" y="242"/>
                    <a:pt x="926" y="216"/>
                  </a:cubicBezTo>
                  <a:lnTo>
                    <a:pt x="926" y="216"/>
                  </a:lnTo>
                  <a:cubicBezTo>
                    <a:pt x="482" y="0"/>
                    <a:pt x="0" y="388"/>
                    <a:pt x="40" y="861"/>
                  </a:cubicBezTo>
                  <a:lnTo>
                    <a:pt x="40" y="861"/>
                  </a:lnTo>
                  <a:cubicBezTo>
                    <a:pt x="42" y="876"/>
                    <a:pt x="47" y="876"/>
                    <a:pt x="55" y="888"/>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5" name="Google Shape;195;p8"/>
            <p:cNvSpPr/>
            <p:nvPr/>
          </p:nvSpPr>
          <p:spPr>
            <a:xfrm>
              <a:off x="4891088" y="5705475"/>
              <a:ext cx="238125" cy="403225"/>
            </a:xfrm>
            <a:custGeom>
              <a:rect b="b" l="l" r="r" t="t"/>
              <a:pathLst>
                <a:path extrusionOk="0" h="1118" w="662">
                  <a:moveTo>
                    <a:pt x="0" y="0"/>
                  </a:moveTo>
                  <a:lnTo>
                    <a:pt x="0" y="0"/>
                  </a:lnTo>
                  <a:cubicBezTo>
                    <a:pt x="267" y="451"/>
                    <a:pt x="403" y="698"/>
                    <a:pt x="661" y="1117"/>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6" name="Google Shape;196;p8"/>
            <p:cNvSpPr/>
            <p:nvPr/>
          </p:nvSpPr>
          <p:spPr>
            <a:xfrm>
              <a:off x="3386138" y="5556250"/>
              <a:ext cx="290512" cy="85725"/>
            </a:xfrm>
            <a:custGeom>
              <a:rect b="b" l="l" r="r" t="t"/>
              <a:pathLst>
                <a:path extrusionOk="0" h="237" w="808">
                  <a:moveTo>
                    <a:pt x="26" y="231"/>
                  </a:moveTo>
                  <a:lnTo>
                    <a:pt x="26" y="231"/>
                  </a:lnTo>
                  <a:cubicBezTo>
                    <a:pt x="0" y="194"/>
                    <a:pt x="13" y="126"/>
                    <a:pt x="46" y="95"/>
                  </a:cubicBezTo>
                  <a:lnTo>
                    <a:pt x="46" y="95"/>
                  </a:lnTo>
                  <a:cubicBezTo>
                    <a:pt x="78" y="63"/>
                    <a:pt x="123" y="49"/>
                    <a:pt x="167" y="40"/>
                  </a:cubicBezTo>
                  <a:lnTo>
                    <a:pt x="167" y="40"/>
                  </a:lnTo>
                  <a:cubicBezTo>
                    <a:pt x="345" y="0"/>
                    <a:pt x="533" y="13"/>
                    <a:pt x="703" y="74"/>
                  </a:cubicBezTo>
                  <a:lnTo>
                    <a:pt x="703" y="74"/>
                  </a:lnTo>
                  <a:cubicBezTo>
                    <a:pt x="807" y="112"/>
                    <a:pt x="698" y="228"/>
                    <a:pt x="633" y="236"/>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7" name="Google Shape;197;p8"/>
            <p:cNvSpPr/>
            <p:nvPr/>
          </p:nvSpPr>
          <p:spPr>
            <a:xfrm>
              <a:off x="4411663" y="5522913"/>
              <a:ext cx="19050" cy="119062"/>
            </a:xfrm>
            <a:custGeom>
              <a:rect b="b" l="l" r="r" t="t"/>
              <a:pathLst>
                <a:path extrusionOk="0" h="329" w="55">
                  <a:moveTo>
                    <a:pt x="45" y="0"/>
                  </a:moveTo>
                  <a:lnTo>
                    <a:pt x="45" y="0"/>
                  </a:lnTo>
                  <a:cubicBezTo>
                    <a:pt x="0" y="104"/>
                    <a:pt x="4" y="227"/>
                    <a:pt x="54" y="328"/>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8" name="Google Shape;198;p8"/>
            <p:cNvSpPr/>
            <p:nvPr/>
          </p:nvSpPr>
          <p:spPr>
            <a:xfrm>
              <a:off x="4519613" y="5551488"/>
              <a:ext cx="14287" cy="87312"/>
            </a:xfrm>
            <a:custGeom>
              <a:rect b="b" l="l" r="r" t="t"/>
              <a:pathLst>
                <a:path extrusionOk="0" h="241" w="40">
                  <a:moveTo>
                    <a:pt x="11" y="0"/>
                  </a:moveTo>
                  <a:lnTo>
                    <a:pt x="11" y="0"/>
                  </a:lnTo>
                  <a:cubicBezTo>
                    <a:pt x="0" y="81"/>
                    <a:pt x="9" y="164"/>
                    <a:pt x="39" y="24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199" name="Google Shape;199;p8"/>
            <p:cNvSpPr/>
            <p:nvPr/>
          </p:nvSpPr>
          <p:spPr>
            <a:xfrm>
              <a:off x="4822825" y="5527675"/>
              <a:ext cx="115888" cy="93663"/>
            </a:xfrm>
            <a:custGeom>
              <a:rect b="b" l="l" r="r" t="t"/>
              <a:pathLst>
                <a:path extrusionOk="0" h="259" w="322">
                  <a:moveTo>
                    <a:pt x="321" y="0"/>
                  </a:moveTo>
                  <a:lnTo>
                    <a:pt x="321" y="0"/>
                  </a:lnTo>
                  <a:cubicBezTo>
                    <a:pt x="247" y="127"/>
                    <a:pt x="139" y="212"/>
                    <a:pt x="0" y="258"/>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0" name="Google Shape;200;p8"/>
            <p:cNvSpPr/>
            <p:nvPr/>
          </p:nvSpPr>
          <p:spPr>
            <a:xfrm>
              <a:off x="3063875" y="5607050"/>
              <a:ext cx="128588" cy="42863"/>
            </a:xfrm>
            <a:custGeom>
              <a:rect b="b" l="l" r="r" t="t"/>
              <a:pathLst>
                <a:path extrusionOk="0" h="120" w="358">
                  <a:moveTo>
                    <a:pt x="357" y="119"/>
                  </a:moveTo>
                  <a:lnTo>
                    <a:pt x="357" y="119"/>
                  </a:lnTo>
                  <a:cubicBezTo>
                    <a:pt x="351" y="119"/>
                    <a:pt x="346" y="119"/>
                    <a:pt x="342" y="118"/>
                  </a:cubicBezTo>
                  <a:lnTo>
                    <a:pt x="342" y="118"/>
                  </a:lnTo>
                  <a:cubicBezTo>
                    <a:pt x="207" y="113"/>
                    <a:pt x="88" y="75"/>
                    <a:pt x="0"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1" name="Google Shape;201;p8"/>
            <p:cNvSpPr/>
            <p:nvPr/>
          </p:nvSpPr>
          <p:spPr>
            <a:xfrm>
              <a:off x="2836863" y="5607050"/>
              <a:ext cx="423862" cy="952500"/>
            </a:xfrm>
            <a:custGeom>
              <a:rect b="b" l="l" r="r" t="t"/>
              <a:pathLst>
                <a:path extrusionOk="0" h="2646" w="1178">
                  <a:moveTo>
                    <a:pt x="631" y="0"/>
                  </a:moveTo>
                  <a:lnTo>
                    <a:pt x="631" y="0"/>
                  </a:lnTo>
                  <a:cubicBezTo>
                    <a:pt x="557" y="206"/>
                    <a:pt x="487" y="412"/>
                    <a:pt x="419" y="620"/>
                  </a:cubicBezTo>
                  <a:lnTo>
                    <a:pt x="419" y="620"/>
                  </a:lnTo>
                  <a:cubicBezTo>
                    <a:pt x="328" y="895"/>
                    <a:pt x="229" y="1162"/>
                    <a:pt x="146" y="1439"/>
                  </a:cubicBezTo>
                  <a:lnTo>
                    <a:pt x="146" y="1439"/>
                  </a:lnTo>
                  <a:cubicBezTo>
                    <a:pt x="74" y="1676"/>
                    <a:pt x="0" y="1947"/>
                    <a:pt x="113" y="2183"/>
                  </a:cubicBezTo>
                  <a:lnTo>
                    <a:pt x="113" y="2183"/>
                  </a:lnTo>
                  <a:cubicBezTo>
                    <a:pt x="115" y="2188"/>
                    <a:pt x="117" y="2193"/>
                    <a:pt x="121" y="2198"/>
                  </a:cubicBezTo>
                  <a:lnTo>
                    <a:pt x="121" y="2198"/>
                  </a:lnTo>
                  <a:cubicBezTo>
                    <a:pt x="329" y="2544"/>
                    <a:pt x="842" y="2645"/>
                    <a:pt x="1177" y="2425"/>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2" name="Google Shape;202;p8"/>
            <p:cNvSpPr/>
            <p:nvPr/>
          </p:nvSpPr>
          <p:spPr>
            <a:xfrm>
              <a:off x="3094038" y="6061075"/>
              <a:ext cx="123825" cy="127000"/>
            </a:xfrm>
            <a:custGeom>
              <a:rect b="b" l="l" r="r" t="t"/>
              <a:pathLst>
                <a:path extrusionOk="0" h="352" w="344">
                  <a:moveTo>
                    <a:pt x="0" y="351"/>
                  </a:moveTo>
                  <a:lnTo>
                    <a:pt x="0" y="351"/>
                  </a:lnTo>
                  <a:cubicBezTo>
                    <a:pt x="124" y="200"/>
                    <a:pt x="202" y="135"/>
                    <a:pt x="343"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3" name="Google Shape;203;p8"/>
            <p:cNvSpPr/>
            <p:nvPr/>
          </p:nvSpPr>
          <p:spPr>
            <a:xfrm>
              <a:off x="4795838" y="5521325"/>
              <a:ext cx="417512" cy="1058863"/>
            </a:xfrm>
            <a:custGeom>
              <a:rect b="b" l="l" r="r" t="t"/>
              <a:pathLst>
                <a:path extrusionOk="0" h="2942" w="1160">
                  <a:moveTo>
                    <a:pt x="0" y="2476"/>
                  </a:moveTo>
                  <a:lnTo>
                    <a:pt x="0" y="2476"/>
                  </a:lnTo>
                  <a:cubicBezTo>
                    <a:pt x="238" y="2941"/>
                    <a:pt x="1133" y="2909"/>
                    <a:pt x="1152" y="2247"/>
                  </a:cubicBezTo>
                  <a:lnTo>
                    <a:pt x="1152" y="2247"/>
                  </a:lnTo>
                  <a:cubicBezTo>
                    <a:pt x="1159" y="1988"/>
                    <a:pt x="1077" y="1742"/>
                    <a:pt x="1002" y="1495"/>
                  </a:cubicBezTo>
                  <a:lnTo>
                    <a:pt x="1002" y="1495"/>
                  </a:lnTo>
                  <a:cubicBezTo>
                    <a:pt x="854" y="1011"/>
                    <a:pt x="667" y="488"/>
                    <a:pt x="427" y="0"/>
                  </a:cubicBezTo>
                </a:path>
              </a:pathLst>
            </a:custGeom>
            <a:noFill/>
            <a:ln cap="flat" cmpd="sng" w="9525">
              <a:solidFill>
                <a:srgbClr val="00093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4" name="Google Shape;204;p8"/>
            <p:cNvSpPr/>
            <p:nvPr/>
          </p:nvSpPr>
          <p:spPr>
            <a:xfrm>
              <a:off x="3897313" y="4576763"/>
              <a:ext cx="19050" cy="47625"/>
            </a:xfrm>
            <a:custGeom>
              <a:rect b="b" l="l" r="r" t="t"/>
              <a:pathLst>
                <a:path extrusionOk="0" h="132" w="55">
                  <a:moveTo>
                    <a:pt x="27" y="1"/>
                  </a:moveTo>
                  <a:lnTo>
                    <a:pt x="27" y="1"/>
                  </a:lnTo>
                  <a:cubicBezTo>
                    <a:pt x="13" y="1"/>
                    <a:pt x="0" y="13"/>
                    <a:pt x="0" y="28"/>
                  </a:cubicBezTo>
                  <a:lnTo>
                    <a:pt x="0" y="103"/>
                  </a:lnTo>
                  <a:lnTo>
                    <a:pt x="0" y="103"/>
                  </a:lnTo>
                  <a:cubicBezTo>
                    <a:pt x="0" y="118"/>
                    <a:pt x="13" y="131"/>
                    <a:pt x="27" y="131"/>
                  </a:cubicBezTo>
                  <a:lnTo>
                    <a:pt x="27" y="131"/>
                  </a:lnTo>
                  <a:cubicBezTo>
                    <a:pt x="41" y="130"/>
                    <a:pt x="54" y="119"/>
                    <a:pt x="54" y="103"/>
                  </a:cubicBezTo>
                  <a:lnTo>
                    <a:pt x="54" y="28"/>
                  </a:lnTo>
                  <a:lnTo>
                    <a:pt x="54" y="28"/>
                  </a:lnTo>
                  <a:cubicBezTo>
                    <a:pt x="54" y="13"/>
                    <a:pt x="41" y="0"/>
                    <a:pt x="27" y="1"/>
                  </a:cubicBezTo>
                </a:path>
              </a:pathLst>
            </a:custGeom>
            <a:solidFill>
              <a:srgbClr val="0009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5" name="Google Shape;205;p8"/>
            <p:cNvSpPr/>
            <p:nvPr/>
          </p:nvSpPr>
          <p:spPr>
            <a:xfrm>
              <a:off x="4090988" y="4578350"/>
              <a:ext cx="19050" cy="47625"/>
            </a:xfrm>
            <a:custGeom>
              <a:rect b="b" l="l" r="r" t="t"/>
              <a:pathLst>
                <a:path extrusionOk="0" h="132" w="55">
                  <a:moveTo>
                    <a:pt x="27" y="1"/>
                  </a:moveTo>
                  <a:lnTo>
                    <a:pt x="27" y="1"/>
                  </a:lnTo>
                  <a:cubicBezTo>
                    <a:pt x="12" y="1"/>
                    <a:pt x="0" y="12"/>
                    <a:pt x="0" y="28"/>
                  </a:cubicBezTo>
                  <a:lnTo>
                    <a:pt x="0" y="103"/>
                  </a:lnTo>
                  <a:lnTo>
                    <a:pt x="0" y="103"/>
                  </a:lnTo>
                  <a:cubicBezTo>
                    <a:pt x="0" y="118"/>
                    <a:pt x="12" y="131"/>
                    <a:pt x="27" y="131"/>
                  </a:cubicBezTo>
                  <a:lnTo>
                    <a:pt x="27" y="131"/>
                  </a:lnTo>
                  <a:cubicBezTo>
                    <a:pt x="41" y="129"/>
                    <a:pt x="54" y="118"/>
                    <a:pt x="54" y="103"/>
                  </a:cubicBezTo>
                  <a:lnTo>
                    <a:pt x="54" y="28"/>
                  </a:lnTo>
                  <a:lnTo>
                    <a:pt x="54" y="28"/>
                  </a:lnTo>
                  <a:cubicBezTo>
                    <a:pt x="54" y="13"/>
                    <a:pt x="41" y="0"/>
                    <a:pt x="27" y="1"/>
                  </a:cubicBezTo>
                </a:path>
              </a:pathLst>
            </a:custGeom>
            <a:solidFill>
              <a:srgbClr val="0009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6" name="Google Shape;206;p8"/>
            <p:cNvSpPr/>
            <p:nvPr/>
          </p:nvSpPr>
          <p:spPr>
            <a:xfrm>
              <a:off x="3570288" y="3954463"/>
              <a:ext cx="811212" cy="268287"/>
            </a:xfrm>
            <a:custGeom>
              <a:rect b="b" l="l" r="r" t="t"/>
              <a:pathLst>
                <a:path extrusionOk="0" h="744" w="2252">
                  <a:moveTo>
                    <a:pt x="1190" y="4"/>
                  </a:moveTo>
                  <a:lnTo>
                    <a:pt x="1190" y="4"/>
                  </a:lnTo>
                  <a:cubicBezTo>
                    <a:pt x="1175" y="0"/>
                    <a:pt x="1160" y="0"/>
                    <a:pt x="1145" y="5"/>
                  </a:cubicBezTo>
                  <a:lnTo>
                    <a:pt x="1145" y="5"/>
                  </a:lnTo>
                  <a:cubicBezTo>
                    <a:pt x="792" y="109"/>
                    <a:pt x="437" y="213"/>
                    <a:pt x="84" y="318"/>
                  </a:cubicBezTo>
                  <a:lnTo>
                    <a:pt x="84" y="318"/>
                  </a:lnTo>
                  <a:cubicBezTo>
                    <a:pt x="59" y="325"/>
                    <a:pt x="34" y="332"/>
                    <a:pt x="4" y="342"/>
                  </a:cubicBezTo>
                  <a:lnTo>
                    <a:pt x="4" y="342"/>
                  </a:lnTo>
                  <a:cubicBezTo>
                    <a:pt x="0" y="344"/>
                    <a:pt x="0" y="350"/>
                    <a:pt x="4" y="351"/>
                  </a:cubicBezTo>
                  <a:lnTo>
                    <a:pt x="4" y="351"/>
                  </a:lnTo>
                  <a:cubicBezTo>
                    <a:pt x="62" y="371"/>
                    <a:pt x="112" y="388"/>
                    <a:pt x="163" y="404"/>
                  </a:cubicBezTo>
                  <a:lnTo>
                    <a:pt x="163" y="404"/>
                  </a:lnTo>
                  <a:cubicBezTo>
                    <a:pt x="177" y="409"/>
                    <a:pt x="185" y="414"/>
                    <a:pt x="189" y="424"/>
                  </a:cubicBezTo>
                  <a:lnTo>
                    <a:pt x="189" y="424"/>
                  </a:lnTo>
                  <a:cubicBezTo>
                    <a:pt x="216" y="430"/>
                    <a:pt x="242" y="438"/>
                    <a:pt x="269" y="448"/>
                  </a:cubicBezTo>
                  <a:lnTo>
                    <a:pt x="269" y="448"/>
                  </a:lnTo>
                  <a:cubicBezTo>
                    <a:pt x="274" y="443"/>
                    <a:pt x="283" y="444"/>
                    <a:pt x="298" y="449"/>
                  </a:cubicBezTo>
                  <a:lnTo>
                    <a:pt x="298" y="449"/>
                  </a:lnTo>
                  <a:cubicBezTo>
                    <a:pt x="462" y="505"/>
                    <a:pt x="627" y="560"/>
                    <a:pt x="791" y="616"/>
                  </a:cubicBezTo>
                  <a:lnTo>
                    <a:pt x="791" y="616"/>
                  </a:lnTo>
                  <a:cubicBezTo>
                    <a:pt x="908" y="656"/>
                    <a:pt x="1027" y="696"/>
                    <a:pt x="1145" y="737"/>
                  </a:cubicBezTo>
                  <a:lnTo>
                    <a:pt x="1145" y="737"/>
                  </a:lnTo>
                  <a:cubicBezTo>
                    <a:pt x="1164" y="743"/>
                    <a:pt x="1179" y="740"/>
                    <a:pt x="1197" y="734"/>
                  </a:cubicBezTo>
                  <a:lnTo>
                    <a:pt x="1197" y="734"/>
                  </a:lnTo>
                  <a:cubicBezTo>
                    <a:pt x="1368" y="675"/>
                    <a:pt x="2047" y="447"/>
                    <a:pt x="2239" y="384"/>
                  </a:cubicBezTo>
                  <a:lnTo>
                    <a:pt x="2239" y="384"/>
                  </a:lnTo>
                  <a:cubicBezTo>
                    <a:pt x="2251" y="380"/>
                    <a:pt x="2251" y="362"/>
                    <a:pt x="2239" y="359"/>
                  </a:cubicBezTo>
                  <a:lnTo>
                    <a:pt x="2239" y="359"/>
                  </a:lnTo>
                  <a:cubicBezTo>
                    <a:pt x="2069" y="313"/>
                    <a:pt x="1521" y="101"/>
                    <a:pt x="1190" y="4"/>
                  </a:cubicBezTo>
                </a:path>
              </a:pathLst>
            </a:custGeom>
            <a:solidFill>
              <a:srgbClr val="1B22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7" name="Google Shape;207;p8"/>
            <p:cNvSpPr/>
            <p:nvPr/>
          </p:nvSpPr>
          <p:spPr>
            <a:xfrm>
              <a:off x="3570288" y="3954463"/>
              <a:ext cx="811212" cy="268287"/>
            </a:xfrm>
            <a:custGeom>
              <a:rect b="b" l="l" r="r" t="t"/>
              <a:pathLst>
                <a:path extrusionOk="0" h="744" w="2252">
                  <a:moveTo>
                    <a:pt x="1190" y="4"/>
                  </a:moveTo>
                  <a:lnTo>
                    <a:pt x="1190" y="4"/>
                  </a:lnTo>
                  <a:cubicBezTo>
                    <a:pt x="1175" y="0"/>
                    <a:pt x="1160" y="0"/>
                    <a:pt x="1145" y="5"/>
                  </a:cubicBezTo>
                  <a:lnTo>
                    <a:pt x="1145" y="5"/>
                  </a:lnTo>
                  <a:cubicBezTo>
                    <a:pt x="792" y="109"/>
                    <a:pt x="437" y="213"/>
                    <a:pt x="84" y="318"/>
                  </a:cubicBezTo>
                  <a:lnTo>
                    <a:pt x="84" y="318"/>
                  </a:lnTo>
                  <a:cubicBezTo>
                    <a:pt x="59" y="325"/>
                    <a:pt x="34" y="332"/>
                    <a:pt x="4" y="342"/>
                  </a:cubicBezTo>
                  <a:lnTo>
                    <a:pt x="4" y="342"/>
                  </a:lnTo>
                  <a:cubicBezTo>
                    <a:pt x="0" y="344"/>
                    <a:pt x="0" y="350"/>
                    <a:pt x="4" y="351"/>
                  </a:cubicBezTo>
                  <a:lnTo>
                    <a:pt x="4" y="351"/>
                  </a:lnTo>
                  <a:cubicBezTo>
                    <a:pt x="62" y="371"/>
                    <a:pt x="112" y="388"/>
                    <a:pt x="163" y="404"/>
                  </a:cubicBezTo>
                  <a:lnTo>
                    <a:pt x="163" y="404"/>
                  </a:lnTo>
                  <a:cubicBezTo>
                    <a:pt x="177" y="409"/>
                    <a:pt x="185" y="414"/>
                    <a:pt x="189" y="424"/>
                  </a:cubicBezTo>
                  <a:lnTo>
                    <a:pt x="189" y="424"/>
                  </a:lnTo>
                  <a:cubicBezTo>
                    <a:pt x="216" y="430"/>
                    <a:pt x="242" y="438"/>
                    <a:pt x="269" y="448"/>
                  </a:cubicBezTo>
                  <a:lnTo>
                    <a:pt x="269" y="448"/>
                  </a:lnTo>
                  <a:cubicBezTo>
                    <a:pt x="274" y="443"/>
                    <a:pt x="283" y="444"/>
                    <a:pt x="298" y="449"/>
                  </a:cubicBezTo>
                  <a:lnTo>
                    <a:pt x="298" y="449"/>
                  </a:lnTo>
                  <a:cubicBezTo>
                    <a:pt x="462" y="505"/>
                    <a:pt x="627" y="560"/>
                    <a:pt x="791" y="616"/>
                  </a:cubicBezTo>
                  <a:lnTo>
                    <a:pt x="791" y="616"/>
                  </a:lnTo>
                  <a:cubicBezTo>
                    <a:pt x="908" y="656"/>
                    <a:pt x="1027" y="696"/>
                    <a:pt x="1145" y="737"/>
                  </a:cubicBezTo>
                  <a:lnTo>
                    <a:pt x="1145" y="737"/>
                  </a:lnTo>
                  <a:cubicBezTo>
                    <a:pt x="1164" y="743"/>
                    <a:pt x="1179" y="740"/>
                    <a:pt x="1197" y="734"/>
                  </a:cubicBezTo>
                  <a:lnTo>
                    <a:pt x="1197" y="734"/>
                  </a:lnTo>
                  <a:cubicBezTo>
                    <a:pt x="1368" y="675"/>
                    <a:pt x="2047" y="447"/>
                    <a:pt x="2239" y="384"/>
                  </a:cubicBezTo>
                  <a:lnTo>
                    <a:pt x="2239" y="384"/>
                  </a:lnTo>
                  <a:cubicBezTo>
                    <a:pt x="2251" y="380"/>
                    <a:pt x="2251" y="362"/>
                    <a:pt x="2239" y="359"/>
                  </a:cubicBezTo>
                  <a:lnTo>
                    <a:pt x="2239" y="359"/>
                  </a:lnTo>
                  <a:cubicBezTo>
                    <a:pt x="2069" y="313"/>
                    <a:pt x="1521" y="101"/>
                    <a:pt x="1190" y="4"/>
                  </a:cubicBezTo>
                </a:path>
              </a:pathLst>
            </a:custGeom>
            <a:noFill/>
            <a:ln cap="flat" cmpd="sng" w="579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8" name="Google Shape;208;p8"/>
            <p:cNvSpPr/>
            <p:nvPr/>
          </p:nvSpPr>
          <p:spPr>
            <a:xfrm>
              <a:off x="4217988" y="4146550"/>
              <a:ext cx="1587" cy="1588"/>
            </a:xfrm>
            <a:custGeom>
              <a:rect b="b" l="l" r="r" t="t"/>
              <a:pathLst>
                <a:path extrusionOk="0" h="2" w="2">
                  <a:moveTo>
                    <a:pt x="1" y="1"/>
                  </a:moveTo>
                  <a:lnTo>
                    <a:pt x="1" y="1"/>
                  </a:lnTo>
                  <a:lnTo>
                    <a:pt x="0" y="0"/>
                  </a:lnTo>
                  <a:lnTo>
                    <a:pt x="0" y="0"/>
                  </a:lnTo>
                  <a:lnTo>
                    <a:pt x="0" y="0"/>
                  </a:lnTo>
                  <a:lnTo>
                    <a:pt x="1" y="1"/>
                  </a:lnTo>
                </a:path>
              </a:pathLst>
            </a:custGeom>
            <a:solidFill>
              <a:srgbClr val="63AFE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09" name="Google Shape;209;p8"/>
            <p:cNvSpPr/>
            <p:nvPr/>
          </p:nvSpPr>
          <p:spPr>
            <a:xfrm>
              <a:off x="3614738" y="4106863"/>
              <a:ext cx="73025" cy="298450"/>
            </a:xfrm>
            <a:custGeom>
              <a:rect b="b" l="l" r="r" t="t"/>
              <a:pathLst>
                <a:path extrusionOk="0" h="828" w="205">
                  <a:moveTo>
                    <a:pt x="68" y="18"/>
                  </a:moveTo>
                  <a:lnTo>
                    <a:pt x="68" y="18"/>
                  </a:lnTo>
                  <a:cubicBezTo>
                    <a:pt x="67" y="100"/>
                    <a:pt x="67" y="182"/>
                    <a:pt x="68" y="265"/>
                  </a:cubicBezTo>
                  <a:lnTo>
                    <a:pt x="68" y="265"/>
                  </a:lnTo>
                  <a:cubicBezTo>
                    <a:pt x="68" y="283"/>
                    <a:pt x="64" y="295"/>
                    <a:pt x="47" y="307"/>
                  </a:cubicBezTo>
                  <a:lnTo>
                    <a:pt x="47" y="307"/>
                  </a:lnTo>
                  <a:cubicBezTo>
                    <a:pt x="12" y="330"/>
                    <a:pt x="0" y="369"/>
                    <a:pt x="19" y="403"/>
                  </a:cubicBezTo>
                  <a:lnTo>
                    <a:pt x="19" y="403"/>
                  </a:lnTo>
                  <a:cubicBezTo>
                    <a:pt x="37" y="438"/>
                    <a:pt x="33" y="472"/>
                    <a:pt x="30" y="508"/>
                  </a:cubicBezTo>
                  <a:lnTo>
                    <a:pt x="30" y="508"/>
                  </a:lnTo>
                  <a:cubicBezTo>
                    <a:pt x="23" y="608"/>
                    <a:pt x="18" y="708"/>
                    <a:pt x="11" y="808"/>
                  </a:cubicBezTo>
                  <a:lnTo>
                    <a:pt x="11" y="808"/>
                  </a:lnTo>
                  <a:cubicBezTo>
                    <a:pt x="11" y="819"/>
                    <a:pt x="12" y="827"/>
                    <a:pt x="28" y="827"/>
                  </a:cubicBezTo>
                  <a:lnTo>
                    <a:pt x="28" y="827"/>
                  </a:lnTo>
                  <a:cubicBezTo>
                    <a:pt x="78" y="826"/>
                    <a:pt x="128" y="826"/>
                    <a:pt x="177" y="827"/>
                  </a:cubicBezTo>
                  <a:lnTo>
                    <a:pt x="177" y="827"/>
                  </a:lnTo>
                  <a:cubicBezTo>
                    <a:pt x="189" y="827"/>
                    <a:pt x="200" y="823"/>
                    <a:pt x="195" y="812"/>
                  </a:cubicBezTo>
                  <a:lnTo>
                    <a:pt x="195" y="812"/>
                  </a:lnTo>
                  <a:cubicBezTo>
                    <a:pt x="179" y="785"/>
                    <a:pt x="194" y="759"/>
                    <a:pt x="192" y="733"/>
                  </a:cubicBezTo>
                  <a:lnTo>
                    <a:pt x="192" y="733"/>
                  </a:lnTo>
                  <a:cubicBezTo>
                    <a:pt x="184" y="639"/>
                    <a:pt x="179" y="544"/>
                    <a:pt x="172" y="450"/>
                  </a:cubicBezTo>
                  <a:lnTo>
                    <a:pt x="172" y="450"/>
                  </a:lnTo>
                  <a:cubicBezTo>
                    <a:pt x="171" y="437"/>
                    <a:pt x="178" y="426"/>
                    <a:pt x="183" y="415"/>
                  </a:cubicBezTo>
                  <a:lnTo>
                    <a:pt x="183" y="415"/>
                  </a:lnTo>
                  <a:cubicBezTo>
                    <a:pt x="204" y="377"/>
                    <a:pt x="198" y="336"/>
                    <a:pt x="162" y="309"/>
                  </a:cubicBezTo>
                  <a:lnTo>
                    <a:pt x="162" y="309"/>
                  </a:lnTo>
                  <a:cubicBezTo>
                    <a:pt x="144" y="295"/>
                    <a:pt x="138" y="280"/>
                    <a:pt x="143" y="260"/>
                  </a:cubicBezTo>
                  <a:lnTo>
                    <a:pt x="143" y="260"/>
                  </a:lnTo>
                  <a:cubicBezTo>
                    <a:pt x="143" y="253"/>
                    <a:pt x="143" y="247"/>
                    <a:pt x="143" y="239"/>
                  </a:cubicBezTo>
                  <a:lnTo>
                    <a:pt x="143" y="239"/>
                  </a:lnTo>
                  <a:cubicBezTo>
                    <a:pt x="143" y="208"/>
                    <a:pt x="143" y="177"/>
                    <a:pt x="143" y="145"/>
                  </a:cubicBezTo>
                  <a:lnTo>
                    <a:pt x="143" y="145"/>
                  </a:lnTo>
                  <a:cubicBezTo>
                    <a:pt x="142" y="113"/>
                    <a:pt x="143" y="80"/>
                    <a:pt x="141" y="47"/>
                  </a:cubicBezTo>
                  <a:lnTo>
                    <a:pt x="141" y="47"/>
                  </a:lnTo>
                  <a:cubicBezTo>
                    <a:pt x="140" y="35"/>
                    <a:pt x="141" y="28"/>
                    <a:pt x="145" y="24"/>
                  </a:cubicBezTo>
                  <a:lnTo>
                    <a:pt x="145" y="24"/>
                  </a:lnTo>
                  <a:cubicBezTo>
                    <a:pt x="118" y="14"/>
                    <a:pt x="92" y="6"/>
                    <a:pt x="65" y="0"/>
                  </a:cubicBezTo>
                  <a:lnTo>
                    <a:pt x="65" y="0"/>
                  </a:lnTo>
                  <a:cubicBezTo>
                    <a:pt x="67" y="5"/>
                    <a:pt x="69" y="11"/>
                    <a:pt x="68" y="18"/>
                  </a:cubicBezTo>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10" name="Google Shape;210;p8"/>
            <p:cNvSpPr/>
            <p:nvPr/>
          </p:nvSpPr>
          <p:spPr>
            <a:xfrm>
              <a:off x="3735388" y="4162425"/>
              <a:ext cx="512762" cy="220663"/>
            </a:xfrm>
            <a:custGeom>
              <a:rect b="b" l="l" r="r" t="t"/>
              <a:pathLst>
                <a:path extrusionOk="0" h="614" w="1425">
                  <a:moveTo>
                    <a:pt x="4" y="206"/>
                  </a:moveTo>
                  <a:lnTo>
                    <a:pt x="4" y="206"/>
                  </a:lnTo>
                  <a:cubicBezTo>
                    <a:pt x="4" y="201"/>
                    <a:pt x="4" y="196"/>
                    <a:pt x="4" y="192"/>
                  </a:cubicBezTo>
                  <a:lnTo>
                    <a:pt x="4" y="192"/>
                  </a:lnTo>
                  <a:cubicBezTo>
                    <a:pt x="4" y="176"/>
                    <a:pt x="5" y="160"/>
                    <a:pt x="5" y="144"/>
                  </a:cubicBezTo>
                  <a:lnTo>
                    <a:pt x="6" y="97"/>
                  </a:lnTo>
                  <a:lnTo>
                    <a:pt x="6" y="97"/>
                  </a:lnTo>
                  <a:cubicBezTo>
                    <a:pt x="6" y="93"/>
                    <a:pt x="6" y="88"/>
                    <a:pt x="6" y="84"/>
                  </a:cubicBezTo>
                  <a:lnTo>
                    <a:pt x="6" y="84"/>
                  </a:lnTo>
                  <a:cubicBezTo>
                    <a:pt x="6" y="62"/>
                    <a:pt x="6" y="38"/>
                    <a:pt x="6" y="16"/>
                  </a:cubicBezTo>
                  <a:lnTo>
                    <a:pt x="6" y="16"/>
                  </a:lnTo>
                  <a:cubicBezTo>
                    <a:pt x="6" y="12"/>
                    <a:pt x="6" y="7"/>
                    <a:pt x="7" y="3"/>
                  </a:cubicBezTo>
                  <a:lnTo>
                    <a:pt x="6" y="3"/>
                  </a:lnTo>
                  <a:lnTo>
                    <a:pt x="6" y="3"/>
                  </a:lnTo>
                  <a:cubicBezTo>
                    <a:pt x="18" y="1"/>
                    <a:pt x="28" y="6"/>
                    <a:pt x="38" y="9"/>
                  </a:cubicBezTo>
                  <a:lnTo>
                    <a:pt x="38" y="9"/>
                  </a:lnTo>
                  <a:cubicBezTo>
                    <a:pt x="253" y="82"/>
                    <a:pt x="467" y="154"/>
                    <a:pt x="682" y="227"/>
                  </a:cubicBezTo>
                  <a:lnTo>
                    <a:pt x="682" y="227"/>
                  </a:lnTo>
                  <a:cubicBezTo>
                    <a:pt x="701" y="234"/>
                    <a:pt x="717" y="234"/>
                    <a:pt x="737" y="227"/>
                  </a:cubicBezTo>
                  <a:lnTo>
                    <a:pt x="737" y="227"/>
                  </a:lnTo>
                  <a:cubicBezTo>
                    <a:pt x="833" y="194"/>
                    <a:pt x="930" y="163"/>
                    <a:pt x="1026" y="131"/>
                  </a:cubicBezTo>
                  <a:lnTo>
                    <a:pt x="1026" y="131"/>
                  </a:lnTo>
                  <a:cubicBezTo>
                    <a:pt x="1142" y="91"/>
                    <a:pt x="1258" y="51"/>
                    <a:pt x="1375" y="11"/>
                  </a:cubicBezTo>
                  <a:lnTo>
                    <a:pt x="1375" y="11"/>
                  </a:lnTo>
                  <a:lnTo>
                    <a:pt x="1375" y="11"/>
                  </a:lnTo>
                  <a:cubicBezTo>
                    <a:pt x="1417" y="0"/>
                    <a:pt x="1416" y="0"/>
                    <a:pt x="1416" y="41"/>
                  </a:cubicBezTo>
                  <a:lnTo>
                    <a:pt x="1416" y="41"/>
                  </a:lnTo>
                  <a:cubicBezTo>
                    <a:pt x="1417" y="132"/>
                    <a:pt x="1414" y="222"/>
                    <a:pt x="1424" y="313"/>
                  </a:cubicBezTo>
                  <a:lnTo>
                    <a:pt x="1424" y="313"/>
                  </a:lnTo>
                  <a:cubicBezTo>
                    <a:pt x="1424" y="327"/>
                    <a:pt x="1424" y="340"/>
                    <a:pt x="1424" y="354"/>
                  </a:cubicBezTo>
                  <a:lnTo>
                    <a:pt x="1424" y="354"/>
                  </a:lnTo>
                  <a:cubicBezTo>
                    <a:pt x="1424" y="356"/>
                    <a:pt x="1424" y="358"/>
                    <a:pt x="1424" y="360"/>
                  </a:cubicBezTo>
                  <a:lnTo>
                    <a:pt x="1424" y="360"/>
                  </a:lnTo>
                  <a:cubicBezTo>
                    <a:pt x="1422" y="370"/>
                    <a:pt x="1419" y="378"/>
                    <a:pt x="1416" y="387"/>
                  </a:cubicBezTo>
                  <a:lnTo>
                    <a:pt x="1416" y="387"/>
                  </a:lnTo>
                  <a:cubicBezTo>
                    <a:pt x="1404" y="391"/>
                    <a:pt x="1394" y="398"/>
                    <a:pt x="1386" y="407"/>
                  </a:cubicBezTo>
                  <a:lnTo>
                    <a:pt x="1387" y="406"/>
                  </a:lnTo>
                  <a:lnTo>
                    <a:pt x="1387" y="406"/>
                  </a:lnTo>
                  <a:cubicBezTo>
                    <a:pt x="1350" y="427"/>
                    <a:pt x="1314" y="448"/>
                    <a:pt x="1279" y="469"/>
                  </a:cubicBezTo>
                  <a:lnTo>
                    <a:pt x="1278" y="469"/>
                  </a:lnTo>
                  <a:lnTo>
                    <a:pt x="1278" y="469"/>
                  </a:lnTo>
                  <a:cubicBezTo>
                    <a:pt x="1265" y="472"/>
                    <a:pt x="1252" y="478"/>
                    <a:pt x="1241" y="488"/>
                  </a:cubicBezTo>
                  <a:lnTo>
                    <a:pt x="1241" y="488"/>
                  </a:lnTo>
                  <a:cubicBezTo>
                    <a:pt x="1236" y="489"/>
                    <a:pt x="1230" y="489"/>
                    <a:pt x="1227" y="495"/>
                  </a:cubicBezTo>
                  <a:lnTo>
                    <a:pt x="1227" y="495"/>
                  </a:lnTo>
                  <a:cubicBezTo>
                    <a:pt x="1205" y="501"/>
                    <a:pt x="1185" y="508"/>
                    <a:pt x="1167" y="521"/>
                  </a:cubicBezTo>
                  <a:lnTo>
                    <a:pt x="1164" y="521"/>
                  </a:lnTo>
                  <a:lnTo>
                    <a:pt x="1162" y="523"/>
                  </a:lnTo>
                  <a:lnTo>
                    <a:pt x="1162" y="523"/>
                  </a:lnTo>
                  <a:cubicBezTo>
                    <a:pt x="1133" y="533"/>
                    <a:pt x="1103" y="545"/>
                    <a:pt x="1073" y="555"/>
                  </a:cubicBezTo>
                  <a:lnTo>
                    <a:pt x="1073" y="555"/>
                  </a:lnTo>
                  <a:lnTo>
                    <a:pt x="1073" y="555"/>
                  </a:lnTo>
                  <a:cubicBezTo>
                    <a:pt x="1050" y="559"/>
                    <a:pt x="1027" y="565"/>
                    <a:pt x="1004" y="575"/>
                  </a:cubicBezTo>
                  <a:lnTo>
                    <a:pt x="1004" y="575"/>
                  </a:lnTo>
                  <a:cubicBezTo>
                    <a:pt x="1001" y="576"/>
                    <a:pt x="998" y="577"/>
                    <a:pt x="995" y="578"/>
                  </a:cubicBezTo>
                  <a:lnTo>
                    <a:pt x="995" y="578"/>
                  </a:lnTo>
                  <a:cubicBezTo>
                    <a:pt x="990" y="578"/>
                    <a:pt x="986" y="580"/>
                    <a:pt x="983" y="581"/>
                  </a:cubicBezTo>
                  <a:lnTo>
                    <a:pt x="980" y="581"/>
                  </a:lnTo>
                  <a:lnTo>
                    <a:pt x="980" y="581"/>
                  </a:lnTo>
                  <a:cubicBezTo>
                    <a:pt x="957" y="583"/>
                    <a:pt x="935" y="587"/>
                    <a:pt x="914" y="596"/>
                  </a:cubicBezTo>
                  <a:lnTo>
                    <a:pt x="914" y="596"/>
                  </a:lnTo>
                  <a:cubicBezTo>
                    <a:pt x="909" y="596"/>
                    <a:pt x="905" y="597"/>
                    <a:pt x="900" y="598"/>
                  </a:cubicBezTo>
                  <a:lnTo>
                    <a:pt x="900" y="598"/>
                  </a:lnTo>
                  <a:cubicBezTo>
                    <a:pt x="891" y="597"/>
                    <a:pt x="881" y="595"/>
                    <a:pt x="873" y="602"/>
                  </a:cubicBezTo>
                  <a:lnTo>
                    <a:pt x="873" y="602"/>
                  </a:lnTo>
                  <a:cubicBezTo>
                    <a:pt x="867" y="603"/>
                    <a:pt x="862" y="604"/>
                    <a:pt x="856" y="604"/>
                  </a:cubicBezTo>
                  <a:lnTo>
                    <a:pt x="856" y="604"/>
                  </a:lnTo>
                  <a:cubicBezTo>
                    <a:pt x="841" y="602"/>
                    <a:pt x="826" y="602"/>
                    <a:pt x="813" y="611"/>
                  </a:cubicBezTo>
                  <a:lnTo>
                    <a:pt x="813" y="611"/>
                  </a:lnTo>
                  <a:cubicBezTo>
                    <a:pt x="808" y="611"/>
                    <a:pt x="803" y="611"/>
                    <a:pt x="798" y="611"/>
                  </a:cubicBezTo>
                  <a:lnTo>
                    <a:pt x="798" y="611"/>
                  </a:lnTo>
                  <a:cubicBezTo>
                    <a:pt x="783" y="612"/>
                    <a:pt x="769" y="612"/>
                    <a:pt x="754" y="612"/>
                  </a:cubicBezTo>
                  <a:lnTo>
                    <a:pt x="740" y="612"/>
                  </a:lnTo>
                  <a:lnTo>
                    <a:pt x="740" y="612"/>
                  </a:lnTo>
                  <a:cubicBezTo>
                    <a:pt x="737" y="611"/>
                    <a:pt x="735" y="611"/>
                    <a:pt x="733" y="613"/>
                  </a:cubicBezTo>
                  <a:lnTo>
                    <a:pt x="733" y="613"/>
                  </a:lnTo>
                  <a:cubicBezTo>
                    <a:pt x="718" y="613"/>
                    <a:pt x="703" y="613"/>
                    <a:pt x="689" y="613"/>
                  </a:cubicBezTo>
                  <a:lnTo>
                    <a:pt x="689" y="613"/>
                  </a:lnTo>
                  <a:cubicBezTo>
                    <a:pt x="667" y="609"/>
                    <a:pt x="646" y="611"/>
                    <a:pt x="623" y="611"/>
                  </a:cubicBezTo>
                  <a:lnTo>
                    <a:pt x="623" y="611"/>
                  </a:lnTo>
                  <a:cubicBezTo>
                    <a:pt x="622" y="611"/>
                    <a:pt x="619" y="609"/>
                    <a:pt x="617" y="609"/>
                  </a:cubicBezTo>
                  <a:lnTo>
                    <a:pt x="613" y="605"/>
                  </a:lnTo>
                  <a:lnTo>
                    <a:pt x="613" y="605"/>
                  </a:lnTo>
                  <a:cubicBezTo>
                    <a:pt x="612" y="606"/>
                    <a:pt x="610" y="608"/>
                    <a:pt x="608" y="609"/>
                  </a:cubicBezTo>
                  <a:lnTo>
                    <a:pt x="608" y="609"/>
                  </a:lnTo>
                  <a:cubicBezTo>
                    <a:pt x="606" y="611"/>
                    <a:pt x="604" y="611"/>
                    <a:pt x="602" y="611"/>
                  </a:cubicBezTo>
                  <a:lnTo>
                    <a:pt x="602" y="611"/>
                  </a:lnTo>
                  <a:cubicBezTo>
                    <a:pt x="586" y="598"/>
                    <a:pt x="568" y="606"/>
                    <a:pt x="551" y="602"/>
                  </a:cubicBezTo>
                  <a:lnTo>
                    <a:pt x="551" y="602"/>
                  </a:lnTo>
                  <a:lnTo>
                    <a:pt x="548" y="602"/>
                  </a:lnTo>
                  <a:lnTo>
                    <a:pt x="548" y="602"/>
                  </a:lnTo>
                  <a:cubicBezTo>
                    <a:pt x="544" y="601"/>
                    <a:pt x="541" y="599"/>
                    <a:pt x="536" y="598"/>
                  </a:cubicBezTo>
                  <a:lnTo>
                    <a:pt x="536" y="598"/>
                  </a:lnTo>
                  <a:cubicBezTo>
                    <a:pt x="529" y="598"/>
                    <a:pt x="522" y="598"/>
                    <a:pt x="515" y="597"/>
                  </a:cubicBezTo>
                  <a:lnTo>
                    <a:pt x="515" y="597"/>
                  </a:lnTo>
                  <a:cubicBezTo>
                    <a:pt x="499" y="588"/>
                    <a:pt x="480" y="589"/>
                    <a:pt x="464" y="585"/>
                  </a:cubicBezTo>
                  <a:lnTo>
                    <a:pt x="464" y="585"/>
                  </a:lnTo>
                  <a:cubicBezTo>
                    <a:pt x="455" y="584"/>
                    <a:pt x="447" y="582"/>
                    <a:pt x="439" y="581"/>
                  </a:cubicBezTo>
                  <a:lnTo>
                    <a:pt x="439" y="581"/>
                  </a:lnTo>
                  <a:cubicBezTo>
                    <a:pt x="435" y="580"/>
                    <a:pt x="431" y="578"/>
                    <a:pt x="427" y="578"/>
                  </a:cubicBezTo>
                  <a:lnTo>
                    <a:pt x="427" y="578"/>
                  </a:lnTo>
                  <a:cubicBezTo>
                    <a:pt x="424" y="577"/>
                    <a:pt x="422" y="576"/>
                    <a:pt x="419" y="575"/>
                  </a:cubicBezTo>
                  <a:lnTo>
                    <a:pt x="419" y="575"/>
                  </a:lnTo>
                  <a:cubicBezTo>
                    <a:pt x="414" y="573"/>
                    <a:pt x="411" y="573"/>
                    <a:pt x="406" y="571"/>
                  </a:cubicBezTo>
                  <a:lnTo>
                    <a:pt x="406" y="571"/>
                  </a:lnTo>
                  <a:cubicBezTo>
                    <a:pt x="399" y="568"/>
                    <a:pt x="392" y="567"/>
                    <a:pt x="384" y="565"/>
                  </a:cubicBezTo>
                  <a:lnTo>
                    <a:pt x="384" y="565"/>
                  </a:lnTo>
                  <a:cubicBezTo>
                    <a:pt x="348" y="553"/>
                    <a:pt x="312" y="540"/>
                    <a:pt x="275" y="529"/>
                  </a:cubicBezTo>
                  <a:lnTo>
                    <a:pt x="276" y="529"/>
                  </a:lnTo>
                  <a:lnTo>
                    <a:pt x="276" y="529"/>
                  </a:lnTo>
                  <a:cubicBezTo>
                    <a:pt x="272" y="524"/>
                    <a:pt x="267" y="522"/>
                    <a:pt x="261" y="523"/>
                  </a:cubicBezTo>
                  <a:lnTo>
                    <a:pt x="260" y="523"/>
                  </a:lnTo>
                  <a:lnTo>
                    <a:pt x="260" y="523"/>
                  </a:lnTo>
                  <a:cubicBezTo>
                    <a:pt x="255" y="520"/>
                    <a:pt x="251" y="519"/>
                    <a:pt x="247" y="516"/>
                  </a:cubicBezTo>
                  <a:lnTo>
                    <a:pt x="244" y="515"/>
                  </a:lnTo>
                  <a:lnTo>
                    <a:pt x="242" y="515"/>
                  </a:lnTo>
                  <a:lnTo>
                    <a:pt x="242" y="515"/>
                  </a:lnTo>
                  <a:cubicBezTo>
                    <a:pt x="228" y="505"/>
                    <a:pt x="213" y="499"/>
                    <a:pt x="196" y="494"/>
                  </a:cubicBezTo>
                  <a:lnTo>
                    <a:pt x="196" y="494"/>
                  </a:lnTo>
                  <a:cubicBezTo>
                    <a:pt x="191" y="492"/>
                    <a:pt x="186" y="490"/>
                    <a:pt x="181" y="488"/>
                  </a:cubicBezTo>
                  <a:lnTo>
                    <a:pt x="181" y="488"/>
                  </a:lnTo>
                  <a:cubicBezTo>
                    <a:pt x="179" y="482"/>
                    <a:pt x="173" y="482"/>
                    <a:pt x="167" y="480"/>
                  </a:cubicBezTo>
                  <a:lnTo>
                    <a:pt x="168" y="481"/>
                  </a:lnTo>
                  <a:lnTo>
                    <a:pt x="168" y="481"/>
                  </a:lnTo>
                  <a:cubicBezTo>
                    <a:pt x="165" y="480"/>
                    <a:pt x="162" y="478"/>
                    <a:pt x="159" y="476"/>
                  </a:cubicBezTo>
                  <a:lnTo>
                    <a:pt x="144" y="468"/>
                  </a:lnTo>
                  <a:lnTo>
                    <a:pt x="144" y="468"/>
                  </a:lnTo>
                  <a:cubicBezTo>
                    <a:pt x="141" y="464"/>
                    <a:pt x="137" y="461"/>
                    <a:pt x="130" y="462"/>
                  </a:cubicBezTo>
                  <a:lnTo>
                    <a:pt x="130" y="462"/>
                  </a:lnTo>
                  <a:cubicBezTo>
                    <a:pt x="126" y="460"/>
                    <a:pt x="121" y="457"/>
                    <a:pt x="117" y="455"/>
                  </a:cubicBezTo>
                  <a:lnTo>
                    <a:pt x="117" y="455"/>
                  </a:lnTo>
                  <a:cubicBezTo>
                    <a:pt x="111" y="447"/>
                    <a:pt x="103" y="443"/>
                    <a:pt x="94" y="441"/>
                  </a:cubicBezTo>
                  <a:lnTo>
                    <a:pt x="94" y="441"/>
                  </a:lnTo>
                  <a:lnTo>
                    <a:pt x="87" y="436"/>
                  </a:lnTo>
                  <a:lnTo>
                    <a:pt x="74" y="429"/>
                  </a:lnTo>
                  <a:lnTo>
                    <a:pt x="74" y="429"/>
                  </a:lnTo>
                  <a:cubicBezTo>
                    <a:pt x="70" y="423"/>
                    <a:pt x="64" y="421"/>
                    <a:pt x="58" y="421"/>
                  </a:cubicBezTo>
                  <a:lnTo>
                    <a:pt x="58" y="421"/>
                  </a:lnTo>
                  <a:lnTo>
                    <a:pt x="58" y="421"/>
                  </a:lnTo>
                  <a:cubicBezTo>
                    <a:pt x="55" y="419"/>
                    <a:pt x="52" y="417"/>
                    <a:pt x="50" y="415"/>
                  </a:cubicBezTo>
                  <a:lnTo>
                    <a:pt x="50" y="415"/>
                  </a:lnTo>
                  <a:cubicBezTo>
                    <a:pt x="44" y="408"/>
                    <a:pt x="37" y="404"/>
                    <a:pt x="28" y="401"/>
                  </a:cubicBezTo>
                  <a:lnTo>
                    <a:pt x="0" y="379"/>
                  </a:lnTo>
                  <a:lnTo>
                    <a:pt x="4" y="212"/>
                  </a:lnTo>
                  <a:lnTo>
                    <a:pt x="4" y="212"/>
                  </a:lnTo>
                  <a:cubicBezTo>
                    <a:pt x="6" y="209"/>
                    <a:pt x="6" y="208"/>
                    <a:pt x="4" y="206"/>
                  </a:cubicBezTo>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11" name="Google Shape;211;p8"/>
            <p:cNvSpPr/>
            <p:nvPr/>
          </p:nvSpPr>
          <p:spPr>
            <a:xfrm>
              <a:off x="1609725" y="6542088"/>
              <a:ext cx="4779963" cy="90487"/>
            </a:xfrm>
            <a:custGeom>
              <a:rect b="b" l="l" r="r" t="t"/>
              <a:pathLst>
                <a:path extrusionOk="0" h="251" w="13276">
                  <a:moveTo>
                    <a:pt x="13275" y="250"/>
                  </a:moveTo>
                  <a:lnTo>
                    <a:pt x="0" y="250"/>
                  </a:lnTo>
                  <a:lnTo>
                    <a:pt x="0" y="0"/>
                  </a:lnTo>
                  <a:lnTo>
                    <a:pt x="13275" y="0"/>
                  </a:lnTo>
                  <a:lnTo>
                    <a:pt x="13275" y="25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grpSp>
      <p:sp>
        <p:nvSpPr>
          <p:cNvPr id="212" name="Google Shape;212;p8"/>
          <p:cNvSpPr/>
          <p:nvPr/>
        </p:nvSpPr>
        <p:spPr>
          <a:xfrm>
            <a:off x="12843944" y="3823692"/>
            <a:ext cx="5489121" cy="5489121"/>
          </a:xfrm>
          <a:prstGeom prst="ellipse">
            <a:avLst/>
          </a:prstGeom>
          <a:solidFill>
            <a:srgbClr val="00B0F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213" name="Google Shape;213;p8"/>
          <p:cNvSpPr/>
          <p:nvPr/>
        </p:nvSpPr>
        <p:spPr>
          <a:xfrm>
            <a:off x="17536831" y="4831189"/>
            <a:ext cx="4721997" cy="4721996"/>
          </a:xfrm>
          <a:prstGeom prst="ellipse">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214" name="Google Shape;214;p8"/>
          <p:cNvSpPr/>
          <p:nvPr/>
        </p:nvSpPr>
        <p:spPr>
          <a:xfrm>
            <a:off x="15731691" y="8233899"/>
            <a:ext cx="4166137" cy="4166137"/>
          </a:xfrm>
          <a:prstGeom prst="ellipse">
            <a:avLst/>
          </a:prstGeom>
          <a:solidFill>
            <a:srgbClr val="00206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grpSp>
        <p:nvGrpSpPr>
          <p:cNvPr id="215" name="Google Shape;215;p8"/>
          <p:cNvGrpSpPr/>
          <p:nvPr/>
        </p:nvGrpSpPr>
        <p:grpSpPr>
          <a:xfrm>
            <a:off x="13753325" y="5011886"/>
            <a:ext cx="3670357" cy="2804340"/>
            <a:chOff x="4333518" y="9289787"/>
            <a:chExt cx="3670357" cy="2804340"/>
          </a:xfrm>
        </p:grpSpPr>
        <p:sp>
          <p:nvSpPr>
            <p:cNvPr id="216" name="Google Shape;216;p8"/>
            <p:cNvSpPr txBox="1"/>
            <p:nvPr/>
          </p:nvSpPr>
          <p:spPr>
            <a:xfrm>
              <a:off x="4333518" y="9847358"/>
              <a:ext cx="3670357"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Lato Light"/>
                  <a:ea typeface="Lato Light"/>
                  <a:cs typeface="Lato Light"/>
                  <a:sym typeface="Lato Light"/>
                </a:rPr>
                <a:t>Technologies, including robots, augmented reality, virtual reality, and artificial intelligence.</a:t>
              </a:r>
              <a:endParaRPr/>
            </a:p>
          </p:txBody>
        </p:sp>
        <p:sp>
          <p:nvSpPr>
            <p:cNvPr id="217" name="Google Shape;217;p8"/>
            <p:cNvSpPr/>
            <p:nvPr/>
          </p:nvSpPr>
          <p:spPr>
            <a:xfrm>
              <a:off x="4636610" y="9289787"/>
              <a:ext cx="298102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Roboto Medium"/>
                  <a:ea typeface="Roboto Medium"/>
                  <a:cs typeface="Roboto Medium"/>
                  <a:sym typeface="Roboto Medium"/>
                </a:rPr>
                <a:t>Machines</a:t>
              </a:r>
              <a:endParaRPr sz="5400">
                <a:solidFill>
                  <a:schemeClr val="lt1"/>
                </a:solidFill>
                <a:latin typeface="Roboto Medium"/>
                <a:ea typeface="Roboto Medium"/>
                <a:cs typeface="Roboto Medium"/>
                <a:sym typeface="Roboto Medium"/>
              </a:endParaRPr>
            </a:p>
          </p:txBody>
        </p:sp>
      </p:grpSp>
      <p:grpSp>
        <p:nvGrpSpPr>
          <p:cNvPr id="218" name="Google Shape;218;p8"/>
          <p:cNvGrpSpPr/>
          <p:nvPr/>
        </p:nvGrpSpPr>
        <p:grpSpPr>
          <a:xfrm>
            <a:off x="16051112" y="9066957"/>
            <a:ext cx="3670357" cy="2396905"/>
            <a:chOff x="4210834" y="9525893"/>
            <a:chExt cx="3670357" cy="2396905"/>
          </a:xfrm>
        </p:grpSpPr>
        <p:sp>
          <p:nvSpPr>
            <p:cNvPr id="219" name="Google Shape;219;p8"/>
            <p:cNvSpPr txBox="1"/>
            <p:nvPr/>
          </p:nvSpPr>
          <p:spPr>
            <a:xfrm>
              <a:off x="4210834" y="10106916"/>
              <a:ext cx="367035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Lato Light"/>
                  <a:ea typeface="Lato Light"/>
                  <a:cs typeface="Lato Light"/>
                  <a:sym typeface="Lato Light"/>
                </a:rPr>
                <a:t>How we produce and consume. From knowledge economy to learning economy.</a:t>
              </a:r>
              <a:endParaRPr/>
            </a:p>
          </p:txBody>
        </p:sp>
        <p:sp>
          <p:nvSpPr>
            <p:cNvPr id="220" name="Google Shape;220;p8"/>
            <p:cNvSpPr/>
            <p:nvPr/>
          </p:nvSpPr>
          <p:spPr>
            <a:xfrm>
              <a:off x="4506226" y="9525893"/>
              <a:ext cx="298102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Roboto Medium"/>
                  <a:ea typeface="Roboto Medium"/>
                  <a:cs typeface="Roboto Medium"/>
                  <a:sym typeface="Roboto Medium"/>
                </a:rPr>
                <a:t>Markets</a:t>
              </a:r>
              <a:endParaRPr sz="5400">
                <a:solidFill>
                  <a:schemeClr val="lt1"/>
                </a:solidFill>
                <a:latin typeface="Roboto Medium"/>
                <a:ea typeface="Roboto Medium"/>
                <a:cs typeface="Roboto Medium"/>
                <a:sym typeface="Roboto Medium"/>
              </a:endParaRPr>
            </a:p>
          </p:txBody>
        </p:sp>
      </p:grpSp>
      <p:grpSp>
        <p:nvGrpSpPr>
          <p:cNvPr id="221" name="Google Shape;221;p8"/>
          <p:cNvGrpSpPr/>
          <p:nvPr/>
        </p:nvGrpSpPr>
        <p:grpSpPr>
          <a:xfrm>
            <a:off x="18067897" y="6061752"/>
            <a:ext cx="3670357" cy="2310002"/>
            <a:chOff x="4210560" y="9694195"/>
            <a:chExt cx="3670357" cy="2310002"/>
          </a:xfrm>
        </p:grpSpPr>
        <p:sp>
          <p:nvSpPr>
            <p:cNvPr id="222" name="Google Shape;222;p8"/>
            <p:cNvSpPr txBox="1"/>
            <p:nvPr/>
          </p:nvSpPr>
          <p:spPr>
            <a:xfrm>
              <a:off x="4210560" y="10188315"/>
              <a:ext cx="367035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Lato Light"/>
                  <a:ea typeface="Lato Light"/>
                  <a:cs typeface="Lato Light"/>
                  <a:sym typeface="Lato Light"/>
                </a:rPr>
                <a:t>The rate of change. Acceleration, innovation, and global competition.</a:t>
              </a:r>
              <a:endParaRPr/>
            </a:p>
          </p:txBody>
        </p:sp>
        <p:sp>
          <p:nvSpPr>
            <p:cNvPr id="223" name="Google Shape;223;p8"/>
            <p:cNvSpPr/>
            <p:nvPr/>
          </p:nvSpPr>
          <p:spPr>
            <a:xfrm>
              <a:off x="4549978" y="9694195"/>
              <a:ext cx="298102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Roboto Medium"/>
                  <a:ea typeface="Roboto Medium"/>
                  <a:cs typeface="Roboto Medium"/>
                  <a:sym typeface="Roboto Medium"/>
                </a:rPr>
                <a:t>Momentum</a:t>
              </a:r>
              <a:endParaRPr sz="5400">
                <a:solidFill>
                  <a:schemeClr val="lt1"/>
                </a:solidFill>
                <a:latin typeface="Roboto Medium"/>
                <a:ea typeface="Roboto Medium"/>
                <a:cs typeface="Roboto Medium"/>
                <a:sym typeface="Roboto Medium"/>
              </a:endParaRPr>
            </a:p>
          </p:txBody>
        </p:sp>
      </p:grpSp>
      <p:sp>
        <p:nvSpPr>
          <p:cNvPr id="224" name="Google Shape;224;p8"/>
          <p:cNvSpPr txBox="1"/>
          <p:nvPr/>
        </p:nvSpPr>
        <p:spPr>
          <a:xfrm>
            <a:off x="20268083" y="12693810"/>
            <a:ext cx="35894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600">
                <a:solidFill>
                  <a:schemeClr val="dk1"/>
                </a:solidFill>
                <a:latin typeface="Lato"/>
                <a:ea typeface="Lato"/>
                <a:cs typeface="Lato"/>
                <a:sym typeface="Lato"/>
              </a:rPr>
              <a:t>Making It,</a:t>
            </a:r>
            <a:r>
              <a:rPr lang="en-US" sz="3600">
                <a:solidFill>
                  <a:schemeClr val="dk1"/>
                </a:solidFill>
                <a:latin typeface="Lato"/>
                <a:ea typeface="Lato"/>
                <a:cs typeface="Lato"/>
                <a:sym typeface="Lato"/>
              </a:rPr>
              <a:t> </a:t>
            </a:r>
            <a:r>
              <a:rPr i="1" lang="en-US" sz="3600">
                <a:solidFill>
                  <a:schemeClr val="dk1"/>
                </a:solidFill>
                <a:latin typeface="Lato"/>
                <a:ea typeface="Lato"/>
                <a:cs typeface="Lato"/>
                <a:sym typeface="Lato"/>
              </a:rPr>
              <a:t>22-23</a:t>
            </a:r>
            <a:r>
              <a:rPr lang="en-US" sz="3600">
                <a:solidFill>
                  <a:schemeClr val="dk1"/>
                </a:solidFill>
                <a:latin typeface="Lato"/>
                <a:ea typeface="Lato"/>
                <a:cs typeface="Lato"/>
                <a:sym typeface="Lato"/>
              </a:rPr>
              <a:t> </a:t>
            </a:r>
            <a:endParaRPr i="1" sz="3600">
              <a:solidFill>
                <a:schemeClr val="dk1"/>
              </a:solidFill>
              <a:latin typeface="Lato"/>
              <a:ea typeface="Lato"/>
              <a:cs typeface="Lato"/>
              <a:sym typeface="Lato"/>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9"/>
          <p:cNvSpPr/>
          <p:nvPr/>
        </p:nvSpPr>
        <p:spPr>
          <a:xfrm>
            <a:off x="667497" y="6275990"/>
            <a:ext cx="23037472" cy="2603514"/>
          </a:xfrm>
          <a:custGeom>
            <a:rect b="b" l="l" r="r" t="t"/>
            <a:pathLst>
              <a:path extrusionOk="0" h="2212" w="19590">
                <a:moveTo>
                  <a:pt x="19589" y="2211"/>
                </a:moveTo>
                <a:lnTo>
                  <a:pt x="19589" y="2211"/>
                </a:lnTo>
                <a:cubicBezTo>
                  <a:pt x="6665" y="2211"/>
                  <a:pt x="6665" y="2211"/>
                  <a:pt x="6665" y="2211"/>
                </a:cubicBezTo>
                <a:cubicBezTo>
                  <a:pt x="6451" y="2211"/>
                  <a:pt x="6260" y="2065"/>
                  <a:pt x="6244" y="1859"/>
                </a:cubicBezTo>
                <a:cubicBezTo>
                  <a:pt x="6145" y="795"/>
                  <a:pt x="5250" y="0"/>
                  <a:pt x="4262" y="0"/>
                </a:cubicBezTo>
                <a:cubicBezTo>
                  <a:pt x="3275" y="0"/>
                  <a:pt x="2449" y="719"/>
                  <a:pt x="2288" y="1660"/>
                </a:cubicBezTo>
                <a:cubicBezTo>
                  <a:pt x="2250" y="1859"/>
                  <a:pt x="2074" y="2012"/>
                  <a:pt x="1867" y="2012"/>
                </a:cubicBezTo>
                <a:cubicBezTo>
                  <a:pt x="0" y="2012"/>
                  <a:pt x="0" y="2012"/>
                  <a:pt x="0" y="2012"/>
                </a:cubicBezTo>
              </a:path>
            </a:pathLst>
          </a:custGeom>
          <a:noFill/>
          <a:ln cap="flat" cmpd="sng" w="381000">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31" name="Google Shape;231;p9"/>
          <p:cNvSpPr/>
          <p:nvPr/>
        </p:nvSpPr>
        <p:spPr>
          <a:xfrm>
            <a:off x="674042" y="6286693"/>
            <a:ext cx="23037472" cy="2603514"/>
          </a:xfrm>
          <a:custGeom>
            <a:rect b="b" l="l" r="r" t="t"/>
            <a:pathLst>
              <a:path extrusionOk="0" h="2212" w="19590">
                <a:moveTo>
                  <a:pt x="19589" y="2211"/>
                </a:moveTo>
                <a:lnTo>
                  <a:pt x="19589" y="2211"/>
                </a:lnTo>
                <a:cubicBezTo>
                  <a:pt x="6665" y="2211"/>
                  <a:pt x="6665" y="2211"/>
                  <a:pt x="6665" y="2211"/>
                </a:cubicBezTo>
                <a:cubicBezTo>
                  <a:pt x="6451" y="2211"/>
                  <a:pt x="6260" y="2065"/>
                  <a:pt x="6244" y="1859"/>
                </a:cubicBezTo>
                <a:cubicBezTo>
                  <a:pt x="6145" y="795"/>
                  <a:pt x="5250" y="0"/>
                  <a:pt x="4262" y="0"/>
                </a:cubicBezTo>
                <a:cubicBezTo>
                  <a:pt x="3275" y="0"/>
                  <a:pt x="2449" y="719"/>
                  <a:pt x="2288" y="1660"/>
                </a:cubicBezTo>
                <a:cubicBezTo>
                  <a:pt x="2250" y="1859"/>
                  <a:pt x="2074" y="2012"/>
                  <a:pt x="1867" y="2012"/>
                </a:cubicBezTo>
                <a:cubicBezTo>
                  <a:pt x="0" y="2012"/>
                  <a:pt x="0" y="2012"/>
                  <a:pt x="0" y="2012"/>
                </a:cubicBezTo>
              </a:path>
            </a:pathLst>
          </a:custGeom>
          <a:noFill/>
          <a:ln cap="flat" cmpd="sng" w="25400">
            <a:solidFill>
              <a:schemeClr val="lt1"/>
            </a:solidFill>
            <a:prstDash val="lg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32" name="Google Shape;232;p9"/>
          <p:cNvCxnSpPr/>
          <p:nvPr/>
        </p:nvCxnSpPr>
        <p:spPr>
          <a:xfrm>
            <a:off x="5682632" y="6375676"/>
            <a:ext cx="5188" cy="3770427"/>
          </a:xfrm>
          <a:prstGeom prst="straightConnector1">
            <a:avLst/>
          </a:prstGeom>
          <a:noFill/>
          <a:ln cap="flat" cmpd="sng" w="38100">
            <a:solidFill>
              <a:srgbClr val="7F7F7F">
                <a:alpha val="49803"/>
              </a:srgbClr>
            </a:solidFill>
            <a:prstDash val="solid"/>
            <a:round/>
            <a:headEnd len="med" w="med" type="none"/>
            <a:tailEnd len="med" w="med" type="none"/>
          </a:ln>
        </p:spPr>
      </p:cxnSp>
      <p:sp>
        <p:nvSpPr>
          <p:cNvPr id="233" name="Google Shape;233;p9"/>
          <p:cNvSpPr/>
          <p:nvPr/>
        </p:nvSpPr>
        <p:spPr>
          <a:xfrm>
            <a:off x="5645796" y="10083867"/>
            <a:ext cx="134843" cy="134843"/>
          </a:xfrm>
          <a:custGeom>
            <a:rect b="b" l="l" r="r" t="t"/>
            <a:pathLst>
              <a:path extrusionOk="0" h="116" w="115">
                <a:moveTo>
                  <a:pt x="0" y="54"/>
                </a:moveTo>
                <a:lnTo>
                  <a:pt x="0" y="54"/>
                </a:lnTo>
                <a:cubicBezTo>
                  <a:pt x="0" y="84"/>
                  <a:pt x="23" y="115"/>
                  <a:pt x="53" y="115"/>
                </a:cubicBezTo>
                <a:cubicBezTo>
                  <a:pt x="84" y="115"/>
                  <a:pt x="114" y="84"/>
                  <a:pt x="114" y="54"/>
                </a:cubicBezTo>
                <a:cubicBezTo>
                  <a:pt x="114" y="23"/>
                  <a:pt x="84" y="0"/>
                  <a:pt x="53" y="0"/>
                </a:cubicBezTo>
                <a:cubicBezTo>
                  <a:pt x="23" y="0"/>
                  <a:pt x="0" y="23"/>
                  <a:pt x="0" y="54"/>
                </a:cubicBezTo>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34" name="Google Shape;234;p9"/>
          <p:cNvCxnSpPr/>
          <p:nvPr/>
        </p:nvCxnSpPr>
        <p:spPr>
          <a:xfrm>
            <a:off x="11937290" y="8885837"/>
            <a:ext cx="5188" cy="1161728"/>
          </a:xfrm>
          <a:prstGeom prst="straightConnector1">
            <a:avLst/>
          </a:prstGeom>
          <a:noFill/>
          <a:ln cap="flat" cmpd="sng" w="38100">
            <a:solidFill>
              <a:srgbClr val="7F7F7F">
                <a:alpha val="49803"/>
              </a:srgbClr>
            </a:solidFill>
            <a:prstDash val="solid"/>
            <a:round/>
            <a:headEnd len="med" w="med" type="none"/>
            <a:tailEnd len="med" w="med" type="none"/>
          </a:ln>
        </p:spPr>
      </p:cxnSp>
      <p:sp>
        <p:nvSpPr>
          <p:cNvPr id="235" name="Google Shape;235;p9"/>
          <p:cNvSpPr/>
          <p:nvPr/>
        </p:nvSpPr>
        <p:spPr>
          <a:xfrm>
            <a:off x="11900455" y="9974957"/>
            <a:ext cx="134843" cy="134843"/>
          </a:xfrm>
          <a:custGeom>
            <a:rect b="b" l="l" r="r" t="t"/>
            <a:pathLst>
              <a:path extrusionOk="0" h="116" w="116">
                <a:moveTo>
                  <a:pt x="0" y="54"/>
                </a:moveTo>
                <a:lnTo>
                  <a:pt x="0" y="54"/>
                </a:lnTo>
                <a:cubicBezTo>
                  <a:pt x="0" y="84"/>
                  <a:pt x="23" y="115"/>
                  <a:pt x="54" y="115"/>
                </a:cubicBezTo>
                <a:cubicBezTo>
                  <a:pt x="92" y="115"/>
                  <a:pt x="115" y="84"/>
                  <a:pt x="115" y="54"/>
                </a:cubicBezTo>
                <a:cubicBezTo>
                  <a:pt x="115" y="23"/>
                  <a:pt x="92" y="0"/>
                  <a:pt x="54" y="0"/>
                </a:cubicBezTo>
                <a:cubicBezTo>
                  <a:pt x="23" y="0"/>
                  <a:pt x="0" y="23"/>
                  <a:pt x="0" y="54"/>
                </a:cubicBezTo>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36" name="Google Shape;236;p9"/>
          <p:cNvCxnSpPr/>
          <p:nvPr/>
        </p:nvCxnSpPr>
        <p:spPr>
          <a:xfrm>
            <a:off x="16018897" y="8885837"/>
            <a:ext cx="5185" cy="1161728"/>
          </a:xfrm>
          <a:prstGeom prst="straightConnector1">
            <a:avLst/>
          </a:prstGeom>
          <a:noFill/>
          <a:ln cap="flat" cmpd="sng" w="38100">
            <a:solidFill>
              <a:srgbClr val="7F7F7F">
                <a:alpha val="49803"/>
              </a:srgbClr>
            </a:solidFill>
            <a:prstDash val="solid"/>
            <a:round/>
            <a:headEnd len="med" w="med" type="none"/>
            <a:tailEnd len="med" w="med" type="none"/>
          </a:ln>
        </p:spPr>
      </p:cxnSp>
      <p:sp>
        <p:nvSpPr>
          <p:cNvPr id="237" name="Google Shape;237;p9"/>
          <p:cNvSpPr/>
          <p:nvPr/>
        </p:nvSpPr>
        <p:spPr>
          <a:xfrm>
            <a:off x="15982061" y="9974957"/>
            <a:ext cx="134843" cy="134843"/>
          </a:xfrm>
          <a:custGeom>
            <a:rect b="b" l="l" r="r" t="t"/>
            <a:pathLst>
              <a:path extrusionOk="0" h="116" w="116">
                <a:moveTo>
                  <a:pt x="0" y="54"/>
                </a:moveTo>
                <a:lnTo>
                  <a:pt x="0" y="54"/>
                </a:lnTo>
                <a:cubicBezTo>
                  <a:pt x="0" y="84"/>
                  <a:pt x="23" y="115"/>
                  <a:pt x="54" y="115"/>
                </a:cubicBezTo>
                <a:cubicBezTo>
                  <a:pt x="84" y="115"/>
                  <a:pt x="115" y="84"/>
                  <a:pt x="115" y="54"/>
                </a:cubicBezTo>
                <a:cubicBezTo>
                  <a:pt x="115" y="23"/>
                  <a:pt x="84" y="0"/>
                  <a:pt x="54" y="0"/>
                </a:cubicBezTo>
                <a:cubicBezTo>
                  <a:pt x="23" y="0"/>
                  <a:pt x="0" y="23"/>
                  <a:pt x="0" y="54"/>
                </a:cubicBezTo>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38" name="Google Shape;238;p9"/>
          <p:cNvCxnSpPr/>
          <p:nvPr/>
        </p:nvCxnSpPr>
        <p:spPr>
          <a:xfrm>
            <a:off x="20105688" y="8885837"/>
            <a:ext cx="5185" cy="1161728"/>
          </a:xfrm>
          <a:prstGeom prst="straightConnector1">
            <a:avLst/>
          </a:prstGeom>
          <a:noFill/>
          <a:ln cap="flat" cmpd="sng" w="38100">
            <a:solidFill>
              <a:srgbClr val="7F7F7F">
                <a:alpha val="49803"/>
              </a:srgbClr>
            </a:solidFill>
            <a:prstDash val="solid"/>
            <a:round/>
            <a:headEnd len="med" w="med" type="none"/>
            <a:tailEnd len="med" w="med" type="none"/>
          </a:ln>
        </p:spPr>
      </p:cxnSp>
      <p:sp>
        <p:nvSpPr>
          <p:cNvPr id="239" name="Google Shape;239;p9"/>
          <p:cNvSpPr/>
          <p:nvPr/>
        </p:nvSpPr>
        <p:spPr>
          <a:xfrm>
            <a:off x="20068853" y="9974957"/>
            <a:ext cx="134843" cy="134843"/>
          </a:xfrm>
          <a:custGeom>
            <a:rect b="b" l="l" r="r" t="t"/>
            <a:pathLst>
              <a:path extrusionOk="0" h="116" w="116">
                <a:moveTo>
                  <a:pt x="0" y="54"/>
                </a:moveTo>
                <a:lnTo>
                  <a:pt x="0" y="54"/>
                </a:lnTo>
                <a:cubicBezTo>
                  <a:pt x="0" y="84"/>
                  <a:pt x="23" y="115"/>
                  <a:pt x="54" y="115"/>
                </a:cubicBezTo>
                <a:cubicBezTo>
                  <a:pt x="84" y="115"/>
                  <a:pt x="115" y="84"/>
                  <a:pt x="115" y="54"/>
                </a:cubicBezTo>
                <a:cubicBezTo>
                  <a:pt x="115" y="23"/>
                  <a:pt x="84" y="0"/>
                  <a:pt x="54" y="0"/>
                </a:cubicBezTo>
                <a:cubicBezTo>
                  <a:pt x="23" y="0"/>
                  <a:pt x="0" y="23"/>
                  <a:pt x="0" y="54"/>
                </a:cubicBezTo>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cxnSp>
        <p:nvCxnSpPr>
          <p:cNvPr id="240" name="Google Shape;240;p9"/>
          <p:cNvCxnSpPr/>
          <p:nvPr/>
        </p:nvCxnSpPr>
        <p:spPr>
          <a:xfrm flipH="1">
            <a:off x="20385748"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1" name="Google Shape;241;p9"/>
          <p:cNvCxnSpPr/>
          <p:nvPr/>
        </p:nvCxnSpPr>
        <p:spPr>
          <a:xfrm flipH="1">
            <a:off x="19810069"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2" name="Google Shape;242;p9"/>
          <p:cNvCxnSpPr/>
          <p:nvPr/>
        </p:nvCxnSpPr>
        <p:spPr>
          <a:xfrm flipH="1">
            <a:off x="19524825"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3" name="Google Shape;243;p9"/>
          <p:cNvCxnSpPr/>
          <p:nvPr/>
        </p:nvCxnSpPr>
        <p:spPr>
          <a:xfrm flipH="1">
            <a:off x="16356004"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4" name="Google Shape;244;p9"/>
          <p:cNvCxnSpPr/>
          <p:nvPr/>
        </p:nvCxnSpPr>
        <p:spPr>
          <a:xfrm flipH="1">
            <a:off x="16065572"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5" name="Google Shape;245;p9"/>
          <p:cNvCxnSpPr/>
          <p:nvPr/>
        </p:nvCxnSpPr>
        <p:spPr>
          <a:xfrm flipH="1">
            <a:off x="15780328"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6" name="Google Shape;246;p9"/>
          <p:cNvCxnSpPr/>
          <p:nvPr/>
        </p:nvCxnSpPr>
        <p:spPr>
          <a:xfrm flipH="1">
            <a:off x="15489896"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7" name="Google Shape;247;p9"/>
          <p:cNvCxnSpPr/>
          <p:nvPr/>
        </p:nvCxnSpPr>
        <p:spPr>
          <a:xfrm flipH="1">
            <a:off x="12326263"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8" name="Google Shape;248;p9"/>
          <p:cNvCxnSpPr/>
          <p:nvPr/>
        </p:nvCxnSpPr>
        <p:spPr>
          <a:xfrm flipH="1">
            <a:off x="11460152" y="8932512"/>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49" name="Google Shape;249;p9"/>
          <p:cNvCxnSpPr/>
          <p:nvPr/>
        </p:nvCxnSpPr>
        <p:spPr>
          <a:xfrm flipH="1">
            <a:off x="6035299" y="6328998"/>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50" name="Google Shape;250;p9"/>
          <p:cNvCxnSpPr/>
          <p:nvPr/>
        </p:nvCxnSpPr>
        <p:spPr>
          <a:xfrm flipH="1">
            <a:off x="5744867" y="6328998"/>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51" name="Google Shape;251;p9"/>
          <p:cNvCxnSpPr/>
          <p:nvPr/>
        </p:nvCxnSpPr>
        <p:spPr>
          <a:xfrm flipH="1">
            <a:off x="5459623" y="6328998"/>
            <a:ext cx="155589" cy="5188"/>
          </a:xfrm>
          <a:prstGeom prst="straightConnector1">
            <a:avLst/>
          </a:prstGeom>
          <a:noFill/>
          <a:ln cap="flat" cmpd="sng" w="9525">
            <a:solidFill>
              <a:srgbClr val="FFFFFF"/>
            </a:solidFill>
            <a:prstDash val="solid"/>
            <a:round/>
            <a:headEnd len="med" w="med" type="none"/>
            <a:tailEnd len="med" w="med" type="none"/>
          </a:ln>
        </p:spPr>
      </p:cxnSp>
      <p:cxnSp>
        <p:nvCxnSpPr>
          <p:cNvPr id="252" name="Google Shape;252;p9"/>
          <p:cNvCxnSpPr/>
          <p:nvPr/>
        </p:nvCxnSpPr>
        <p:spPr>
          <a:xfrm flipH="1">
            <a:off x="5169191" y="6328998"/>
            <a:ext cx="155589" cy="5188"/>
          </a:xfrm>
          <a:prstGeom prst="straightConnector1">
            <a:avLst/>
          </a:prstGeom>
          <a:noFill/>
          <a:ln cap="flat" cmpd="sng" w="9525">
            <a:solidFill>
              <a:srgbClr val="FFFFFF"/>
            </a:solidFill>
            <a:prstDash val="solid"/>
            <a:round/>
            <a:headEnd len="med" w="med" type="none"/>
            <a:tailEnd len="med" w="med" type="none"/>
          </a:ln>
        </p:spPr>
      </p:cxnSp>
      <p:sp>
        <p:nvSpPr>
          <p:cNvPr id="253" name="Google Shape;253;p9"/>
          <p:cNvSpPr/>
          <p:nvPr/>
        </p:nvSpPr>
        <p:spPr>
          <a:xfrm>
            <a:off x="4998042" y="5727389"/>
            <a:ext cx="1369179" cy="1358806"/>
          </a:xfrm>
          <a:custGeom>
            <a:rect b="b" l="l" r="r" t="t"/>
            <a:pathLst>
              <a:path extrusionOk="0" h="1155" w="1164">
                <a:moveTo>
                  <a:pt x="1163" y="581"/>
                </a:moveTo>
                <a:lnTo>
                  <a:pt x="1163" y="581"/>
                </a:lnTo>
                <a:cubicBezTo>
                  <a:pt x="1163" y="895"/>
                  <a:pt x="903" y="1154"/>
                  <a:pt x="581" y="1154"/>
                </a:cubicBezTo>
                <a:cubicBezTo>
                  <a:pt x="260" y="1154"/>
                  <a:pt x="0" y="895"/>
                  <a:pt x="0" y="581"/>
                </a:cubicBezTo>
                <a:cubicBezTo>
                  <a:pt x="0" y="260"/>
                  <a:pt x="260" y="0"/>
                  <a:pt x="581" y="0"/>
                </a:cubicBezTo>
                <a:cubicBezTo>
                  <a:pt x="903" y="0"/>
                  <a:pt x="1163" y="260"/>
                  <a:pt x="1163" y="581"/>
                </a:cubicBezTo>
              </a:path>
            </a:pathLst>
          </a:custGeom>
          <a:solidFill>
            <a:srgbClr val="A5B2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4" name="Google Shape;254;p9"/>
          <p:cNvSpPr/>
          <p:nvPr/>
        </p:nvSpPr>
        <p:spPr>
          <a:xfrm>
            <a:off x="11205552" y="8154570"/>
            <a:ext cx="1358806" cy="1358806"/>
          </a:xfrm>
          <a:custGeom>
            <a:rect b="b" l="l" r="r" t="t"/>
            <a:pathLst>
              <a:path extrusionOk="0" h="1157" w="1155">
                <a:moveTo>
                  <a:pt x="1154" y="574"/>
                </a:moveTo>
                <a:lnTo>
                  <a:pt x="1154" y="574"/>
                </a:lnTo>
                <a:cubicBezTo>
                  <a:pt x="1154" y="896"/>
                  <a:pt x="894" y="1156"/>
                  <a:pt x="574" y="1156"/>
                </a:cubicBezTo>
                <a:cubicBezTo>
                  <a:pt x="260" y="1156"/>
                  <a:pt x="0" y="896"/>
                  <a:pt x="0" y="574"/>
                </a:cubicBezTo>
                <a:cubicBezTo>
                  <a:pt x="0" y="261"/>
                  <a:pt x="260" y="0"/>
                  <a:pt x="574" y="0"/>
                </a:cubicBezTo>
                <a:cubicBezTo>
                  <a:pt x="894" y="0"/>
                  <a:pt x="1154" y="261"/>
                  <a:pt x="1154" y="574"/>
                </a:cubicBezTo>
              </a:path>
            </a:pathLst>
          </a:custGeom>
          <a:solidFill>
            <a:srgbClr val="2933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5" name="Google Shape;255;p9"/>
          <p:cNvSpPr/>
          <p:nvPr/>
        </p:nvSpPr>
        <p:spPr>
          <a:xfrm>
            <a:off x="15344680" y="8263483"/>
            <a:ext cx="1358806" cy="1358806"/>
          </a:xfrm>
          <a:custGeom>
            <a:rect b="b" l="l" r="r" t="t"/>
            <a:pathLst>
              <a:path extrusionOk="0" h="1157" w="1156">
                <a:moveTo>
                  <a:pt x="1155" y="574"/>
                </a:moveTo>
                <a:lnTo>
                  <a:pt x="1155" y="574"/>
                </a:lnTo>
                <a:cubicBezTo>
                  <a:pt x="1155" y="896"/>
                  <a:pt x="895" y="1156"/>
                  <a:pt x="574" y="1156"/>
                </a:cubicBezTo>
                <a:cubicBezTo>
                  <a:pt x="260" y="1156"/>
                  <a:pt x="0" y="896"/>
                  <a:pt x="0" y="574"/>
                </a:cubicBezTo>
                <a:cubicBezTo>
                  <a:pt x="0" y="261"/>
                  <a:pt x="260" y="0"/>
                  <a:pt x="574" y="0"/>
                </a:cubicBezTo>
                <a:cubicBezTo>
                  <a:pt x="895" y="0"/>
                  <a:pt x="1155" y="261"/>
                  <a:pt x="1155" y="574"/>
                </a:cubicBezTo>
              </a:path>
            </a:pathLst>
          </a:cu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6" name="Google Shape;256;p9"/>
          <p:cNvSpPr/>
          <p:nvPr/>
        </p:nvSpPr>
        <p:spPr>
          <a:xfrm>
            <a:off x="20043453" y="8984375"/>
            <a:ext cx="46675" cy="134843"/>
          </a:xfrm>
          <a:custGeom>
            <a:rect b="b" l="l" r="r" t="t"/>
            <a:pathLst>
              <a:path extrusionOk="0" h="115" w="40">
                <a:moveTo>
                  <a:pt x="23" y="114"/>
                </a:moveTo>
                <a:lnTo>
                  <a:pt x="23" y="114"/>
                </a:lnTo>
                <a:cubicBezTo>
                  <a:pt x="8" y="114"/>
                  <a:pt x="0" y="107"/>
                  <a:pt x="0" y="91"/>
                </a:cubicBezTo>
                <a:cubicBezTo>
                  <a:pt x="0" y="23"/>
                  <a:pt x="0" y="23"/>
                  <a:pt x="0" y="23"/>
                </a:cubicBezTo>
                <a:cubicBezTo>
                  <a:pt x="0" y="7"/>
                  <a:pt x="8" y="0"/>
                  <a:pt x="23" y="0"/>
                </a:cubicBezTo>
                <a:lnTo>
                  <a:pt x="23" y="0"/>
                </a:lnTo>
                <a:cubicBezTo>
                  <a:pt x="31" y="0"/>
                  <a:pt x="39" y="7"/>
                  <a:pt x="39" y="23"/>
                </a:cubicBezTo>
                <a:cubicBezTo>
                  <a:pt x="39" y="91"/>
                  <a:pt x="39" y="91"/>
                  <a:pt x="39" y="91"/>
                </a:cubicBezTo>
                <a:cubicBezTo>
                  <a:pt x="39" y="107"/>
                  <a:pt x="31" y="114"/>
                  <a:pt x="23" y="114"/>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7" name="Google Shape;257;p9"/>
          <p:cNvSpPr/>
          <p:nvPr/>
        </p:nvSpPr>
        <p:spPr>
          <a:xfrm>
            <a:off x="20162736" y="8994748"/>
            <a:ext cx="36306" cy="124471"/>
          </a:xfrm>
          <a:custGeom>
            <a:rect b="b" l="l" r="r" t="t"/>
            <a:pathLst>
              <a:path extrusionOk="0" h="108" w="32">
                <a:moveTo>
                  <a:pt x="15" y="107"/>
                </a:moveTo>
                <a:lnTo>
                  <a:pt x="15" y="107"/>
                </a:lnTo>
                <a:cubicBezTo>
                  <a:pt x="7" y="107"/>
                  <a:pt x="0" y="100"/>
                  <a:pt x="0" y="84"/>
                </a:cubicBezTo>
                <a:cubicBezTo>
                  <a:pt x="0" y="16"/>
                  <a:pt x="0" y="16"/>
                  <a:pt x="0" y="16"/>
                </a:cubicBezTo>
                <a:cubicBezTo>
                  <a:pt x="0" y="8"/>
                  <a:pt x="7" y="0"/>
                  <a:pt x="15" y="0"/>
                </a:cubicBezTo>
                <a:cubicBezTo>
                  <a:pt x="23" y="0"/>
                  <a:pt x="31" y="8"/>
                  <a:pt x="31" y="16"/>
                </a:cubicBezTo>
                <a:cubicBezTo>
                  <a:pt x="31" y="84"/>
                  <a:pt x="31" y="84"/>
                  <a:pt x="31" y="84"/>
                </a:cubicBezTo>
                <a:cubicBezTo>
                  <a:pt x="31" y="100"/>
                  <a:pt x="23" y="107"/>
                  <a:pt x="15" y="107"/>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8" name="Google Shape;258;p9"/>
          <p:cNvSpPr/>
          <p:nvPr/>
        </p:nvSpPr>
        <p:spPr>
          <a:xfrm>
            <a:off x="19856747" y="8875465"/>
            <a:ext cx="46675" cy="124471"/>
          </a:xfrm>
          <a:custGeom>
            <a:rect b="b" l="l" r="r" t="t"/>
            <a:pathLst>
              <a:path extrusionOk="0" h="108" w="39">
                <a:moveTo>
                  <a:pt x="23" y="107"/>
                </a:moveTo>
                <a:lnTo>
                  <a:pt x="23" y="107"/>
                </a:lnTo>
                <a:cubicBezTo>
                  <a:pt x="7" y="107"/>
                  <a:pt x="0" y="99"/>
                  <a:pt x="0" y="92"/>
                </a:cubicBezTo>
                <a:cubicBezTo>
                  <a:pt x="0" y="15"/>
                  <a:pt x="0" y="15"/>
                  <a:pt x="0" y="15"/>
                </a:cubicBezTo>
                <a:cubicBezTo>
                  <a:pt x="0" y="7"/>
                  <a:pt x="7" y="0"/>
                  <a:pt x="15" y="0"/>
                </a:cubicBezTo>
                <a:cubicBezTo>
                  <a:pt x="30" y="0"/>
                  <a:pt x="38" y="7"/>
                  <a:pt x="38" y="15"/>
                </a:cubicBezTo>
                <a:cubicBezTo>
                  <a:pt x="38" y="92"/>
                  <a:pt x="38" y="92"/>
                  <a:pt x="38" y="92"/>
                </a:cubicBezTo>
                <a:cubicBezTo>
                  <a:pt x="38" y="99"/>
                  <a:pt x="30" y="107"/>
                  <a:pt x="23" y="107"/>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9" name="Google Shape;259;p9"/>
          <p:cNvSpPr/>
          <p:nvPr/>
        </p:nvSpPr>
        <p:spPr>
          <a:xfrm>
            <a:off x="19986402" y="8766551"/>
            <a:ext cx="46678" cy="124471"/>
          </a:xfrm>
          <a:custGeom>
            <a:rect b="b" l="l" r="r" t="t"/>
            <a:pathLst>
              <a:path extrusionOk="0" h="108" w="40">
                <a:moveTo>
                  <a:pt x="23" y="107"/>
                </a:moveTo>
                <a:lnTo>
                  <a:pt x="23" y="107"/>
                </a:lnTo>
                <a:cubicBezTo>
                  <a:pt x="8" y="107"/>
                  <a:pt x="0" y="99"/>
                  <a:pt x="0" y="92"/>
                </a:cubicBezTo>
                <a:cubicBezTo>
                  <a:pt x="0" y="15"/>
                  <a:pt x="0" y="15"/>
                  <a:pt x="0" y="15"/>
                </a:cubicBezTo>
                <a:cubicBezTo>
                  <a:pt x="0" y="8"/>
                  <a:pt x="8" y="0"/>
                  <a:pt x="16" y="0"/>
                </a:cubicBezTo>
                <a:cubicBezTo>
                  <a:pt x="31" y="0"/>
                  <a:pt x="39" y="8"/>
                  <a:pt x="39" y="15"/>
                </a:cubicBezTo>
                <a:cubicBezTo>
                  <a:pt x="39" y="92"/>
                  <a:pt x="39" y="92"/>
                  <a:pt x="39" y="92"/>
                </a:cubicBezTo>
                <a:cubicBezTo>
                  <a:pt x="39" y="99"/>
                  <a:pt x="31" y="107"/>
                  <a:pt x="23" y="107"/>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0" name="Google Shape;260;p9"/>
          <p:cNvSpPr/>
          <p:nvPr/>
        </p:nvSpPr>
        <p:spPr>
          <a:xfrm>
            <a:off x="20214599" y="8766551"/>
            <a:ext cx="36306" cy="124471"/>
          </a:xfrm>
          <a:custGeom>
            <a:rect b="b" l="l" r="r" t="t"/>
            <a:pathLst>
              <a:path extrusionOk="0" h="108" w="31">
                <a:moveTo>
                  <a:pt x="15" y="107"/>
                </a:moveTo>
                <a:lnTo>
                  <a:pt x="15" y="107"/>
                </a:lnTo>
                <a:cubicBezTo>
                  <a:pt x="7" y="107"/>
                  <a:pt x="0" y="99"/>
                  <a:pt x="0" y="92"/>
                </a:cubicBezTo>
                <a:cubicBezTo>
                  <a:pt x="0" y="15"/>
                  <a:pt x="0" y="15"/>
                  <a:pt x="0" y="15"/>
                </a:cubicBezTo>
                <a:cubicBezTo>
                  <a:pt x="0" y="8"/>
                  <a:pt x="7" y="0"/>
                  <a:pt x="15" y="0"/>
                </a:cubicBezTo>
                <a:lnTo>
                  <a:pt x="15" y="0"/>
                </a:lnTo>
                <a:cubicBezTo>
                  <a:pt x="23" y="0"/>
                  <a:pt x="30" y="8"/>
                  <a:pt x="30" y="15"/>
                </a:cubicBezTo>
                <a:cubicBezTo>
                  <a:pt x="30" y="92"/>
                  <a:pt x="30" y="92"/>
                  <a:pt x="30" y="92"/>
                </a:cubicBezTo>
                <a:cubicBezTo>
                  <a:pt x="30" y="99"/>
                  <a:pt x="23" y="107"/>
                  <a:pt x="15" y="107"/>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1" name="Google Shape;261;p9"/>
          <p:cNvSpPr/>
          <p:nvPr/>
        </p:nvSpPr>
        <p:spPr>
          <a:xfrm>
            <a:off x="11475712" y="4088523"/>
            <a:ext cx="5185" cy="5188"/>
          </a:xfrm>
          <a:custGeom>
            <a:rect b="b" l="l" r="r" t="t"/>
            <a:pathLst>
              <a:path extrusionOk="0" h="1" w="1">
                <a:moveTo>
                  <a:pt x="0" y="0"/>
                </a:moveTo>
                <a:lnTo>
                  <a:pt x="0" y="0"/>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2" name="Google Shape;262;p9"/>
          <p:cNvSpPr/>
          <p:nvPr/>
        </p:nvSpPr>
        <p:spPr>
          <a:xfrm>
            <a:off x="11475712" y="4088523"/>
            <a:ext cx="5185" cy="5188"/>
          </a:xfrm>
          <a:custGeom>
            <a:rect b="b" l="l" r="r" t="t"/>
            <a:pathLst>
              <a:path extrusionOk="0" h="1" w="1">
                <a:moveTo>
                  <a:pt x="0" y="0"/>
                </a:moveTo>
                <a:lnTo>
                  <a:pt x="0" y="0"/>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3" name="Google Shape;263;p9"/>
          <p:cNvSpPr txBox="1"/>
          <p:nvPr/>
        </p:nvSpPr>
        <p:spPr>
          <a:xfrm>
            <a:off x="4491292" y="10377977"/>
            <a:ext cx="238267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High School</a:t>
            </a:r>
            <a:endParaRPr/>
          </a:p>
        </p:txBody>
      </p:sp>
      <p:sp>
        <p:nvSpPr>
          <p:cNvPr id="264" name="Google Shape;264;p9"/>
          <p:cNvSpPr txBox="1"/>
          <p:nvPr/>
        </p:nvSpPr>
        <p:spPr>
          <a:xfrm>
            <a:off x="10723650" y="10377977"/>
            <a:ext cx="2382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College</a:t>
            </a:r>
            <a:endParaRPr/>
          </a:p>
        </p:txBody>
      </p:sp>
      <p:sp>
        <p:nvSpPr>
          <p:cNvPr id="265" name="Google Shape;265;p9"/>
          <p:cNvSpPr txBox="1"/>
          <p:nvPr/>
        </p:nvSpPr>
        <p:spPr>
          <a:xfrm>
            <a:off x="14862514" y="10377977"/>
            <a:ext cx="2382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Career</a:t>
            </a:r>
            <a:endParaRPr/>
          </a:p>
        </p:txBody>
      </p:sp>
      <p:sp>
        <p:nvSpPr>
          <p:cNvPr id="266" name="Google Shape;266;p9"/>
          <p:cNvSpPr txBox="1"/>
          <p:nvPr/>
        </p:nvSpPr>
        <p:spPr>
          <a:xfrm>
            <a:off x="18675596" y="10281523"/>
            <a:ext cx="28949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Lato"/>
                <a:ea typeface="Lato"/>
                <a:cs typeface="Lato"/>
                <a:sym typeface="Lato"/>
              </a:rPr>
              <a:t>Retirement</a:t>
            </a:r>
            <a:endParaRPr/>
          </a:p>
        </p:txBody>
      </p:sp>
      <p:grpSp>
        <p:nvGrpSpPr>
          <p:cNvPr id="267" name="Google Shape;267;p9"/>
          <p:cNvGrpSpPr/>
          <p:nvPr/>
        </p:nvGrpSpPr>
        <p:grpSpPr>
          <a:xfrm>
            <a:off x="10892906" y="2028673"/>
            <a:ext cx="12595211" cy="3416320"/>
            <a:chOff x="2236244" y="4934489"/>
            <a:chExt cx="9268931" cy="3416320"/>
          </a:xfrm>
        </p:grpSpPr>
        <p:sp>
          <p:nvSpPr>
            <p:cNvPr id="268" name="Google Shape;268;p9"/>
            <p:cNvSpPr txBox="1"/>
            <p:nvPr/>
          </p:nvSpPr>
          <p:spPr>
            <a:xfrm>
              <a:off x="2977708" y="4934489"/>
              <a:ext cx="852746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chemeClr val="dk2"/>
                  </a:solidFill>
                  <a:latin typeface="Lato Black"/>
                  <a:ea typeface="Lato Black"/>
                  <a:cs typeface="Lato Black"/>
                  <a:sym typeface="Lato Black"/>
                </a:rPr>
                <a:t>College &amp; Career Ready </a:t>
              </a:r>
              <a:r>
                <a:rPr lang="en-US" sz="7200">
                  <a:solidFill>
                    <a:schemeClr val="dk2"/>
                  </a:solidFill>
                  <a:latin typeface="Lato Black"/>
                  <a:ea typeface="Lato Black"/>
                  <a:cs typeface="Lato Black"/>
                  <a:sym typeface="Lato Black"/>
                </a:rPr>
                <a:t>can be an outdated and flawed roadmap.</a:t>
              </a:r>
              <a:endParaRPr b="1" sz="7200">
                <a:solidFill>
                  <a:schemeClr val="dk2"/>
                </a:solidFill>
                <a:latin typeface="Lato Black"/>
                <a:ea typeface="Lato Black"/>
                <a:cs typeface="Lato Black"/>
                <a:sym typeface="Lato Black"/>
              </a:endParaRPr>
            </a:p>
          </p:txBody>
        </p:sp>
        <p:sp>
          <p:nvSpPr>
            <p:cNvPr id="269" name="Google Shape;269;p9"/>
            <p:cNvSpPr txBox="1"/>
            <p:nvPr/>
          </p:nvSpPr>
          <p:spPr>
            <a:xfrm>
              <a:off x="2236244" y="6073397"/>
              <a:ext cx="5978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grpSp>
      <p:sp>
        <p:nvSpPr>
          <p:cNvPr id="270" name="Google Shape;270;p9"/>
          <p:cNvSpPr/>
          <p:nvPr/>
        </p:nvSpPr>
        <p:spPr>
          <a:xfrm>
            <a:off x="19428877" y="8263483"/>
            <a:ext cx="1358806" cy="1358806"/>
          </a:xfrm>
          <a:custGeom>
            <a:rect b="b" l="l" r="r" t="t"/>
            <a:pathLst>
              <a:path extrusionOk="0" h="1157" w="1156">
                <a:moveTo>
                  <a:pt x="1155" y="574"/>
                </a:moveTo>
                <a:lnTo>
                  <a:pt x="1155" y="574"/>
                </a:lnTo>
                <a:cubicBezTo>
                  <a:pt x="1155" y="896"/>
                  <a:pt x="895" y="1156"/>
                  <a:pt x="574" y="1156"/>
                </a:cubicBezTo>
                <a:cubicBezTo>
                  <a:pt x="260" y="1156"/>
                  <a:pt x="0" y="896"/>
                  <a:pt x="0" y="574"/>
                </a:cubicBezTo>
                <a:cubicBezTo>
                  <a:pt x="0" y="261"/>
                  <a:pt x="260" y="0"/>
                  <a:pt x="574" y="0"/>
                </a:cubicBezTo>
                <a:cubicBezTo>
                  <a:pt x="895" y="0"/>
                  <a:pt x="1155" y="261"/>
                  <a:pt x="1155" y="574"/>
                </a:cubicBezTo>
              </a:path>
            </a:pathLst>
          </a:cu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438">
      <a:dk1>
        <a:srgbClr val="999999"/>
      </a:dk1>
      <a:lt1>
        <a:srgbClr val="FFFFFF"/>
      </a:lt1>
      <a:dk2>
        <a:srgbClr val="374556"/>
      </a:dk2>
      <a:lt2>
        <a:srgbClr val="FEFFFE"/>
      </a:lt2>
      <a:accent1>
        <a:srgbClr val="F9D4C5"/>
      </a:accent1>
      <a:accent2>
        <a:srgbClr val="D21424"/>
      </a:accent2>
      <a:accent3>
        <a:srgbClr val="8F0202"/>
      </a:accent3>
      <a:accent4>
        <a:srgbClr val="FC8B1A"/>
      </a:accent4>
      <a:accent5>
        <a:srgbClr val="FEB0BB"/>
      </a:accent5>
      <a:accent6>
        <a:srgbClr val="D79373"/>
      </a:accent6>
      <a:hlink>
        <a:srgbClr val="9FD368"/>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2014-11-12T21:47:38Z</dcterms:created>
</cp:coreProperties>
</file>